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15E3-13E8-4C0A-9FCA-648D16DD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ACBE3-280F-454E-A5C1-AFB9AD3D5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9E7E-1425-416F-979F-9A1B87B9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7779-ADFC-436C-8D62-81054C2C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7094-0D5D-44BA-8160-D3FB2336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347C-3DDD-4CE8-B47B-6BF24F51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117BF-8A7C-42D8-B50C-44562D494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9541-0BAE-45D9-A70A-B179C7B4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8451-E427-434A-B944-77C7C599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559A-C99F-4A41-9A0A-7E27BA12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85C10-C238-4DDE-A5CC-90876C4A5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D1553-31BC-4EF1-89C7-A0C2BEA27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10AC-2302-4326-965F-8D844143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BC1A-6757-41F2-848E-C78D1B37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A502-E3A4-4BFA-8A8F-EE45D4B0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4670-9251-41D7-A748-3C60811C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1946-EFFF-4D78-A7DB-11947DD9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BFE9C-5984-40DF-9D7F-5662D2F2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20716-3DBB-4D2D-9780-32144174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6A8F-7BA9-407D-8F81-F52D057E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0C30-47F9-4541-BD57-C48D5230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E2C3E-41EF-45D9-8B9E-A7DABD6B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8FD7-DDDD-4AE5-BC19-021C9A46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050B-C33D-4AD5-A724-C3C47295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4972-4E5A-435A-8CE8-4722DB1D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F577-953D-4ED2-9549-55D909EE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03EF-893C-4A7A-96BD-0424B7E4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64478-8101-4923-A0D4-BD949B1AC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4F14D-AA39-4C3B-B086-20F58F70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035E4-BECA-4FBB-A0A6-51E8B033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13CDF-AAE4-4A11-ACDB-1ED3917D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F523-C8CF-400C-AA59-0E946EDE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012A-8FB9-434C-8E17-C062105B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DF57F-05E3-4DDF-983A-14688183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5CFE1-9AB8-480F-8D2F-C4EA7596A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605AF-38D9-4570-8123-0E9E704BF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C1FC5-FD99-40FA-932B-DB5593B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72020-A812-44A0-90A6-41BED8BA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7A53E-F92D-4B15-8F80-A25903D1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565F-A9CA-41C0-BAE1-BDAE8D2A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EB215-4911-4330-BB7D-5C43C391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91A20-793E-4763-B909-1FBA278C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CB74A-5516-4BA2-A5E3-0AA4AD63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56C96-7B76-45DA-A42A-F0BF48D7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5C9D7-E463-4A29-9728-824C1E5A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1723A-9733-45E0-BE95-48C6B78A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7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AAB2-61FE-4373-8A06-2526C25C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75B8-1F90-40D6-9CFE-FC08B9C7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5337B-BFB3-4EBF-A4C3-2EAFC0C43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FB6CC-223A-4705-9446-1F12FF0D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AC29E-023E-4E78-AEFD-4D0F6208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F22F6-0D06-4777-8FEA-E27E1AF0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8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2123-3919-4D81-B195-FFE54862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0B36-97C6-49F4-A565-E17BE066C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84EC7-909E-4875-8FD1-63EAB7066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0BDC7-290F-4C15-B94B-409C5158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633C2-CC33-4F9C-8B3E-69BC1BC1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F0E02-B3D6-4D44-8B11-B4F91EE9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CC91E-7C27-41A8-A2AA-784598FC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1167-0729-4C33-8E79-E56952C1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F3C4-28C2-4262-AB60-240EB2497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C8A84-C3FB-4591-ABA6-D79792C384C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0CAA-991C-40C3-881D-8B781B934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B9FD-25C8-40BE-B3F1-6F19D7DBB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466E-16B8-4718-B1F3-8BCDE49A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Remainder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If a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divided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the remainder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dirty="0"/>
                  <a:t> both by direct substitution and the Remainder Theorem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2.4: The Real Zeros of a Polynomial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Factor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For any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</a:t>
                </a:r>
                <a:br>
                  <a:rPr lang="en-US" dirty="0"/>
                </a:br>
                <a:r>
                  <a:rPr lang="en-US" dirty="0"/>
                  <a:t>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Ex) Determine whether or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US" dirty="0"/>
                  <a:t> is a factor of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. If so,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Number of Real Zeros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A polynomial function cannot have more real zeros than its degree.</a:t>
                </a:r>
              </a:p>
              <a:p>
                <a:endParaRPr lang="en-US" dirty="0"/>
              </a:p>
              <a:p>
                <a:r>
                  <a:rPr lang="en-US" dirty="0"/>
                  <a:t>Ex) The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 has at MOST 1 real zero.</a:t>
                </a:r>
              </a:p>
              <a:p>
                <a:r>
                  <a:rPr lang="en-US" dirty="0"/>
                  <a:t>Ex) The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has at MOST 5 real zeros.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Rational Zero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If the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has integer coefficients, then every </a:t>
                </a:r>
                <a:r>
                  <a:rPr lang="en-US" b="1" dirty="0"/>
                  <a:t>rational</a:t>
                </a:r>
                <a:r>
                  <a:rPr lang="en-US" dirty="0"/>
                  <a:t> zero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the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46D1EB-80CD-4365-9BDE-8714CFCCC5F1}"/>
              </a:ext>
            </a:extLst>
          </p:cNvPr>
          <p:cNvSpPr txBox="1"/>
          <p:nvPr/>
        </p:nvSpPr>
        <p:spPr>
          <a:xfrm>
            <a:off x="4360986" y="2692343"/>
            <a:ext cx="335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Positive integer factors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81679-0325-4C9B-BFA9-A4C7820B7418}"/>
              </a:ext>
            </a:extLst>
          </p:cNvPr>
          <p:cNvSpPr txBox="1"/>
          <p:nvPr/>
        </p:nvSpPr>
        <p:spPr>
          <a:xfrm>
            <a:off x="4419996" y="3185050"/>
            <a:ext cx="335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Positive integer factors of</a:t>
            </a:r>
          </a:p>
        </p:txBody>
      </p:sp>
    </p:spTree>
    <p:extLst>
      <p:ext uri="{BB962C8B-B14F-4D97-AF65-F5344CB8AC3E}">
        <p14:creationId xmlns:p14="http://schemas.microsoft.com/office/powerpoint/2010/main" val="354019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Descartes’ Rule of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/>
                  <a:t>If the polynomial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has real coefficients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The number of </a:t>
                </a:r>
                <a:r>
                  <a:rPr lang="en-US" sz="2400" b="1" dirty="0"/>
                  <a:t>positive</a:t>
                </a:r>
                <a:r>
                  <a:rPr lang="en-US" sz="2400" dirty="0"/>
                  <a:t> real zeros of the polynomial is either equal to the number of changes of sign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or less than that by an even integer.</a:t>
                </a:r>
              </a:p>
              <a:p>
                <a:r>
                  <a:rPr lang="en-US" sz="2400" dirty="0"/>
                  <a:t>The number of </a:t>
                </a:r>
                <a:r>
                  <a:rPr lang="en-US" sz="2400" b="1" dirty="0"/>
                  <a:t>negative</a:t>
                </a:r>
                <a:r>
                  <a:rPr lang="en-US" sz="2400" dirty="0"/>
                  <a:t> real zeros of the polynomial is either equal to the number of changes of sign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or less than that by an even integer.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  <a:blipFill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8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Upper and Lower Bounds for Zeros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polynomial with real coefficients and a positive leading coefficient. 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divided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synthetic division.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and each number in the bottom row is either positive or zero,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is an </a:t>
                </a:r>
                <a:r>
                  <a:rPr lang="en-US" sz="2400" b="1" dirty="0"/>
                  <a:t>upper</a:t>
                </a:r>
                <a:r>
                  <a:rPr lang="en-US" sz="2400" dirty="0"/>
                  <a:t> bound for the real zeros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and the numbers in the bottom row are alternately positive or negative (0 being chosen as either),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b="1" dirty="0"/>
                  <a:t>lower</a:t>
                </a:r>
                <a:r>
                  <a:rPr lang="en-US" sz="2400" dirty="0"/>
                  <a:t> bound for the real zeros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3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The Remainder Theorem</vt:lpstr>
      <vt:lpstr>2.4: The Real Zeros of a Polynomial Function</vt:lpstr>
      <vt:lpstr>The Factor Theorem</vt:lpstr>
      <vt:lpstr>The Number of Real Zeros</vt:lpstr>
      <vt:lpstr>The Rational Zero Theorem</vt:lpstr>
      <vt:lpstr>Descartes’ Rule of Signs</vt:lpstr>
      <vt:lpstr>Upper and Lower Bounds for Zeros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Remainder Theorem</dc:title>
  <dc:creator>Brito, Casey</dc:creator>
  <cp:lastModifiedBy>Brito, Casey</cp:lastModifiedBy>
  <cp:revision>3</cp:revision>
  <dcterms:created xsi:type="dcterms:W3CDTF">2018-02-16T15:51:17Z</dcterms:created>
  <dcterms:modified xsi:type="dcterms:W3CDTF">2018-02-16T16:20:17Z</dcterms:modified>
</cp:coreProperties>
</file>