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277-8278-4318-8826-6153E119C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34DB3-4AAC-4B2A-8BE9-01200FC4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1BDD-C6B5-41EA-BDEF-1D490028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0721-619E-4821-9D28-A0776C9F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34EC-8558-4E3A-BCB9-1AC5A2CE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67C-41FA-480E-978F-364EDC15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52F4-983F-4B2C-AAC7-2399709D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BCBA-F0FF-4F80-B91A-54D9D79F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16B9-CF27-4135-937D-48EB35B8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48BD-F208-4F2F-9621-A6B8CF85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2A70C-6008-4769-A9DD-568B9FBF7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20462-05A4-4A4D-8073-B5350D4A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9D0F-DE36-4286-9046-F1B2D432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B8FE-27CC-414C-B428-16847CD6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A891-D6B8-4C4F-9651-A4BF7049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FDC1-72D9-4281-9C30-411BA592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5B67-9671-4FDC-95C9-2E3E3E64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830D-64A2-401C-A10C-69105F2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4A05-7D5E-4099-A8BA-129BE86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AB69-1ED3-4F10-8DC2-FE9A6D91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453-8651-4E40-8203-522F1679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8989-38D3-4478-AFA2-A8933FAF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B108-0986-4464-A567-C96FA3D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8E23-F5F5-4BE9-8DD5-339560F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FBC5-3D8F-446A-B117-53DD3CE2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C3D-75C9-4FD9-8FEE-F936D6CF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AC0D-A64C-4867-8A65-6A3E3531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6CF6-0BBA-4FA4-B65E-B15C0F48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7C2E4-18C3-4246-8254-EB87E2D8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1855-C7E0-42DB-8036-E4CCC85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6C54-FAEB-4209-916A-1867732B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F433-E101-4B3B-AFAC-11DDA2A8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944E-842C-43C5-B169-7A511778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57D60-DA7B-4A71-8609-8C2E1D6F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77BBE-3D91-4F53-AFB8-BAA58606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762D7-C8BF-480B-A92A-E72F52396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4A426-03F9-4E23-BADF-0BAA3A91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5B3B-42F0-416E-B7E2-A13E7D3F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14FD-62F5-417E-BC05-E3147018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B512-3C0D-4B6F-8C8B-3E735D26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16EAF-3314-4D05-902E-B7517DD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13785-FDE8-4498-9422-DA00EE2A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C063-2E74-48F8-AD7D-E7020A55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CE96F-FA73-4944-B81C-53D4E5AC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1192-61E1-43FD-9ED8-EFAD5062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8A19E-DBB5-4FE2-ADD5-602C7BF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D1BD-06BC-4DE2-92A5-3F8B2348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C7BF-606D-416A-8E30-EAA0A87E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DCC9-5C54-43A7-A1F8-A02EAAB17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3728A-7207-4BC7-A576-76AB50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4D66C-3813-438A-9517-28A3D7F8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D2D01-75D9-44F2-BC65-A35D493C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2D75-0286-49D8-B5A1-4EBB4FBC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F6CBF-6B61-474A-8BC8-5BA8E35BE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38EE-36D5-4146-88F7-8BD6C30D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6DD4-C98F-47BF-B02F-2B6D67DD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022-F9CC-462E-8E21-E8483ABB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5F367-40CD-482B-B0D1-6E0F5667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04F27-EEB4-4E51-A69B-23DCD97F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E173E-16CD-462D-ADC2-D4AFFB8F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4B48-4D4D-4B28-AF9B-A6EFE6102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4A76-7199-482A-9A93-5CCB60B8C1B7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D958-7EE5-4184-855F-3F1E02A5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3101-1A78-4B28-8E80-A5B609B0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55B0-EA9A-454F-967C-4213BCCD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2.5: The Fundamental Theorem of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Fundamental Theorem of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Every polynomial of degree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has at least one zero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1797" t="-350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Zeros Theorem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Every polynomial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can be expressed as the product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linear factors in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In other words,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zeros, not necessarily distinct.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3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Conjugate Zero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If a polynomial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has real coefficients, and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is a zero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, then its complex conjugate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is also a factor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.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351338"/>
              </a:xfrm>
              <a:blipFill>
                <a:blip r:embed="rId2"/>
                <a:stretch>
                  <a:fillRect l="-1797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2.5: The Fundamental Theorem of Algebra</vt:lpstr>
      <vt:lpstr>The Fundamental Theorem of Algebra</vt:lpstr>
      <vt:lpstr>The n Zeros Theorem</vt:lpstr>
      <vt:lpstr>Complex Conjugate Zero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2.5: The Fundamental Theorem of Algebra</dc:title>
  <dc:creator>Brito, Casey</dc:creator>
  <cp:lastModifiedBy>Brito, Casey</cp:lastModifiedBy>
  <cp:revision>1</cp:revision>
  <dcterms:created xsi:type="dcterms:W3CDTF">2018-02-19T16:14:19Z</dcterms:created>
  <dcterms:modified xsi:type="dcterms:W3CDTF">2018-02-19T16:22:58Z</dcterms:modified>
</cp:coreProperties>
</file>