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B2AA-B430-4DC1-98E3-8DA3DE091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FFEEE-E049-4B45-AE39-D09E9D4D4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2562-63C7-4321-A5B4-C9F5764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7DB3-790E-4E00-8BA9-EE96F5324C3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5A2ED-4ADE-4B15-AA5D-A4BDC240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441D4-B4AF-4334-BB22-A0998AFD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866F-64DB-45F0-8464-47EFC64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9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BF42-9D7E-4297-B380-6C785917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3585F-5334-4194-97FF-16174DEFB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0909-BB63-4ECB-84FA-00078518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7DB3-790E-4E00-8BA9-EE96F5324C3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96C4E-6882-45A8-A715-71A2ED8D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805F-81D4-4866-8BA1-40E629E9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866F-64DB-45F0-8464-47EFC64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4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EFA18-895C-4CD4-ABA2-0B1D47FC0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D0367-8A67-434E-9474-631476292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A140E-C7A5-49AA-87FE-A1AB64AE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7DB3-790E-4E00-8BA9-EE96F5324C3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9C5DE-F928-415B-8A51-18EEDA00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F1769-9034-4A85-A17A-77D9112F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866F-64DB-45F0-8464-47EFC64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5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F645-5A9E-4EDF-A358-C4261C8E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5E0A3-023A-48AE-BC70-072E2C906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EA538-DC5F-4F16-9889-38F2D27D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7DB3-790E-4E00-8BA9-EE96F5324C3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FDFF6-749D-4909-BCB2-E69C3741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E9F0A-FC34-4576-AA67-C3DB0C7E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866F-64DB-45F0-8464-47EFC64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E38A-D9F2-46EC-8379-45CD00BE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AC3E0-2D63-47A4-AA0E-3E197DC97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E67B3-D596-482A-AB26-8606974B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7DB3-790E-4E00-8BA9-EE96F5324C3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FAE1-46B2-4003-9550-0F622050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85A39-A8D7-4BCB-8BD1-F721FBBB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866F-64DB-45F0-8464-47EFC64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7EAE-CDD9-43F5-91E4-62526C11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7D034-88D9-49A2-A13D-C527EFC6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34848-3F4F-473B-9495-8DCA0C12A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53B22-948E-4D63-90D2-E47B9388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7DB3-790E-4E00-8BA9-EE96F5324C3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C58AC-ABDE-4FED-AFEB-6C324B0E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6435B-77CA-4B53-87FC-D887C1EC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866F-64DB-45F0-8464-47EFC64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1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9A0B-801A-423D-9415-FF4A98E2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634FB-5F0B-4375-A3AF-F2CB36163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6EE10-DB62-4713-B557-B88641D28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51E56-9CE7-478B-8639-B2B80482E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9E261-D541-4EAA-B661-E5D8559AF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149A6-051F-4F10-8187-A301287E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7DB3-790E-4E00-8BA9-EE96F5324C3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BE76F-FFCE-4380-A95A-41D0C42E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F9437-A529-46D5-838C-8B611BAA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866F-64DB-45F0-8464-47EFC64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4EC8-A388-4593-B903-668FC5E8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2C26C0-B3EE-4E94-809C-2B73DB27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7DB3-790E-4E00-8BA9-EE96F5324C3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B5F30-68AE-48F6-B47E-C5B33092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BCF88-69E7-44AE-B5FC-8B3AD3F4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866F-64DB-45F0-8464-47EFC64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9C98B-C1E0-4595-8B6B-6465BDA8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7DB3-790E-4E00-8BA9-EE96F5324C3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E1C84-DEF9-4115-9C4C-B506F4DC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FA55C-D47B-44BF-B5F6-C4A43F34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866F-64DB-45F0-8464-47EFC64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3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90EA-C734-4799-BAFA-16DF8D00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D61B3-656D-47E8-8BE4-2F442FD77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C5F35-ED96-4C73-B9A0-B64DD75FC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9745A-AB19-4E1B-A5F8-10CC445AE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7DB3-790E-4E00-8BA9-EE96F5324C3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C023-2F12-4612-A104-36DDDA14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6C34C-7BBF-4911-8674-6E16F992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866F-64DB-45F0-8464-47EFC64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0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91B1-242D-486B-A73A-6B28D41A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63132-E142-456F-8A1C-194D97902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EEFFC-C066-476C-8225-8D320F7EF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9443D-184B-4916-9584-4771F0A6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7DB3-790E-4E00-8BA9-EE96F5324C3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39B17-FAF5-444B-821B-5C2FDB65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56599-5D61-40DF-954D-30FE67E6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866F-64DB-45F0-8464-47EFC64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1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50DC9-57F1-4A73-87A9-F0F03AB3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B7C66-45AA-48A6-9B49-8C517DAF6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EE8-B0C7-4537-B4F3-B15951163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17DB3-790E-4E00-8BA9-EE96F5324C3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6BB75-57B7-4A94-8B27-070A2541E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E9C0B-422C-4679-8C4D-07E173A9A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B866F-64DB-45F0-8464-47EFC64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1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Chapter 3 Supplemental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051EBA-6856-4FB3-AC2D-14C6DB244E18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F89D-82F2-4C38-874B-C859C9A6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AAE25E-3578-470F-ADFE-9BDF77F9E0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(108)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(4)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20000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(45)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3087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(35)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AAE25E-3578-470F-ADFE-9BDF77F9E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40B618B-E345-43B4-8EA5-BFA071231737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0D131-FE2A-4AD2-A5F4-BBF05460EB80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52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F89D-82F2-4C38-874B-C859C9A6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AAE25E-3578-470F-ADFE-9BDF77F9E0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+12=27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−11=9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AAE25E-3578-470F-ADFE-9BDF77F9E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40B618B-E345-43B4-8EA5-BFA071231737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0D131-FE2A-4AD2-A5F4-BBF05460EB80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49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F89D-82F2-4C38-874B-C859C9A6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AAE25E-3578-470F-ADFE-9BDF77F9E0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7817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AAE25E-3578-470F-ADFE-9BDF77F9E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7817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40B618B-E345-43B4-8EA5-BFA071231737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0D131-FE2A-4AD2-A5F4-BBF05460EB80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2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F89D-82F2-4C38-874B-C859C9A6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the change of base formula for the natural logarithm.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AE25E-3578-470F-ADFE-9BDF77F9E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17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0B618B-E345-43B4-8EA5-BFA071231737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0D131-FE2A-4AD2-A5F4-BBF05460EB80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3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Chapter 3 Supplemental</vt:lpstr>
      <vt:lpstr>Evaluate</vt:lpstr>
      <vt:lpstr>Solve</vt:lpstr>
      <vt:lpstr>Solve</vt:lpstr>
      <vt:lpstr>Prove the change of base formula for the natural logarithm.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Supplemental</dc:title>
  <dc:creator>Brito, Casey</dc:creator>
  <cp:lastModifiedBy>Brito, Casey</cp:lastModifiedBy>
  <cp:revision>2</cp:revision>
  <dcterms:created xsi:type="dcterms:W3CDTF">2018-02-28T16:41:39Z</dcterms:created>
  <dcterms:modified xsi:type="dcterms:W3CDTF">2018-02-28T16:49:46Z</dcterms:modified>
</cp:coreProperties>
</file>