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C785-A855-4A1E-933E-C3CA11D3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5A0A-6624-4C9A-AC86-01C4A3E3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2D0F-8802-416F-B2FF-864E162D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25B0-1B08-4CAC-8614-CE11A246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FDCC-E444-4D8C-BF6E-62DB3869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D6F-A655-4A65-83B8-069615E3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3355-26AC-443C-9C25-290576EC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9F20-5D64-4AD1-A59D-2DE0869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1A0C-AE8B-4D74-9C11-35064A3D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A93C-1F76-4FF6-A6D9-15B9684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189D-4EF5-4C69-A24B-809CFE856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142B4-E6F6-47C2-B1EE-2E7F85DE7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F8A3-DEEF-4D8E-9079-7ABB30A3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5A8-C381-4A31-BB9F-1654827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7AF2-D150-456E-8615-009E1455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C883-97AB-488A-9F87-070BF7FF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8990-22FB-42DA-AAD1-FC90A1FE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159C-480E-4D17-A4FD-6005E23B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E7CA-CF12-48BE-B103-30488E00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3797-5D08-44A1-BAC0-6EA3594C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1052-EDB2-42C9-9F2B-F9D6E8BE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0007-BEB2-484E-AEAC-6DE3EBB2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8701-2929-46B5-832A-BF27C970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FB07-8BF1-4708-AF99-59FA5CCC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27BB-90B1-4FA4-9D86-75E04D2A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A69B-5790-486D-9086-6E152D2B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2EF2-FB4E-466C-AB3F-F1CDCFEDC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8B952-CA7E-427D-B6A4-62416D3F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3AB8E-15D1-409D-9486-B2A7C5C6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2448-CAC3-42F6-B8CF-51B9AE57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F0B9-5531-444F-B6EE-D75B717F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E68B-76B8-45AE-8E49-72F8FF4A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BA6F-B1F8-43D2-847F-A1652472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C5244-DF5A-40E7-9BB9-FC26C3A1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F1EA5-FC11-4101-8F25-02AC0A176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0C722-6937-4D5F-80E6-26D23911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6979-D094-4979-B2C2-238A470A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AE71-F198-4B66-94A9-F164B0C9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D5CCF-C82D-4510-AB53-AA320085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84EF-E3AF-44F1-8295-FA4F5457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82740-9DD5-42F9-86D2-CC4B7F7B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760E0-FBAB-4238-9554-1AEBFA5A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6C062-3FBE-4E09-948F-56C22084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35BC4-A010-4B36-A3DA-C229CB03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0D6E7-1274-48D0-AC4F-107DF34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58F23-6722-429D-9A3C-8D417605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B78B-BB43-4275-B8F5-D7A6EC77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1DCF-4E0B-4307-B6B3-BA1B0AFB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6B8C-99C0-48B7-A8C3-9EB3E5E96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A0BAE-B32E-44E9-A323-2BF4625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D795D-3577-4CE6-9324-E5B256AF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0DE7-2A63-4ACE-A511-759866F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00DC-9E0F-4362-BC77-8F5887C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C757-E751-42CB-8975-31DFB8B7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1AC4A-0E5F-4D7A-8C84-DEB3614D5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7654-A273-43BA-A365-7C3A3C49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F78C-37AD-46EB-966E-AC176874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4ED8F-0DB3-4391-BA60-CDC8F121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CC01B-E5B9-40C7-9F13-BAC5BC39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71FB-E4CF-41B0-A1C6-2318A096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FC6B-09B5-4AC2-94FF-98F7E04B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E087-1B18-4EBC-B8CC-9C93F5ECE9C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8C90-BE68-4238-9E6C-CB7DCAF40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07A3-54BD-4345-8F98-9BF3437E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72E4-027D-4055-9A17-0DF204EB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61E5-D362-40CF-B3EE-F1FDB23A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Graphing Rational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F98E-7E46-4118-9F64-46092F3C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intercepts (</a:t>
            </a:r>
            <a:r>
              <a:rPr lang="en-US" i="1" dirty="0"/>
              <a:t>x</a:t>
            </a:r>
            <a:r>
              <a:rPr lang="en-US" dirty="0"/>
              <a:t>- and </a:t>
            </a:r>
            <a:r>
              <a:rPr lang="en-US" i="1" dirty="0"/>
              <a:t>y</a:t>
            </a:r>
            <a:r>
              <a:rPr lang="en-US" dirty="0"/>
              <a:t>-intercepts).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any holes.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asymptotes. (Vertical, Horizontal, or Slant)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additional points, and connect the points.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595DD-680A-4701-A778-B60103C5A55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9B8A-75A0-4807-86CE-AEBEBBBB9E23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3.1: Exponential Functions and Their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061E5-D362-40CF-B3EE-F1FDB23A5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2859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Characteristics of Exponential Function Graphs</a:t>
                </a:r>
                <a:br>
                  <a:rPr lang="en-US" sz="4000" dirty="0"/>
                </a:b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.</a:t>
                </a:r>
                <a:endParaRPr lang="en-US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061E5-D362-40CF-B3EE-F1FDB23A5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2859"/>
                <a:ext cx="10515600" cy="1325563"/>
              </a:xfrm>
              <a:blipFill>
                <a:blip r:embed="rId2"/>
                <a:stretch>
                  <a:fillRect l="-2087" t="-368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CF98E-7E46-4118-9F64-46092F3CF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375120"/>
                <a:ext cx="11353800" cy="2725608"/>
              </a:xfrm>
            </p:spPr>
            <p:txBody>
              <a:bodyPr numCol="2">
                <a:normAutofit fontScale="62500" lnSpcReduction="20000"/>
              </a:bodyPr>
              <a:lstStyle/>
              <a:p>
                <a:r>
                  <a:rPr lang="en-US" sz="4000" dirty="0"/>
                  <a:t>Domain: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(−∞,∞)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r>
                  <a:rPr lang="en-US" sz="4000" dirty="0"/>
                  <a:t>Range: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(0,∞)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r>
                  <a:rPr lang="en-US" sz="4000" i="1" dirty="0"/>
                  <a:t>x</a:t>
                </a:r>
                <a:r>
                  <a:rPr lang="en-US" sz="4000" dirty="0"/>
                  <a:t>-intercepts: </a:t>
                </a:r>
                <a:r>
                  <a:rPr lang="en-US" sz="4000" dirty="0">
                    <a:solidFill>
                      <a:srgbClr val="FF0000"/>
                    </a:solidFill>
                  </a:rPr>
                  <a:t>NONE</a:t>
                </a:r>
              </a:p>
              <a:p>
                <a:r>
                  <a:rPr lang="en-US" sz="4000" i="1" dirty="0"/>
                  <a:t>y</a:t>
                </a:r>
                <a:r>
                  <a:rPr lang="en-US" sz="4000" dirty="0"/>
                  <a:t>-intercept: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4000" i="1" dirty="0">
                  <a:solidFill>
                    <a:srgbClr val="FF0000"/>
                  </a:solidFill>
                </a:endParaRPr>
              </a:p>
              <a:p>
                <a:r>
                  <a:rPr lang="en-US" sz="4000" dirty="0"/>
                  <a:t>Key 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Horizontal asymptote: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b="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FF0000"/>
                    </a:solidFill>
                  </a:rPr>
                  <a:t>increasing</a:t>
                </a:r>
                <a:r>
                  <a:rPr lang="en-US" sz="4000" dirty="0"/>
                  <a:t> 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(−∞,∞)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dirty="0"/>
                  <a:t>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FF0000"/>
                    </a:solidFill>
                  </a:rPr>
                  <a:t>decreasing</a:t>
                </a:r>
                <a:r>
                  <a:rPr lang="en-US" sz="4000" dirty="0"/>
                  <a:t> 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(−∞,∞)</m:t>
                    </m:r>
                  </m:oMath>
                </a14:m>
                <a:r>
                  <a:rPr lang="en-US" sz="4000" dirty="0"/>
                  <a:t>,</a:t>
                </a: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is </a:t>
                </a:r>
                <a:r>
                  <a:rPr lang="en-US" sz="4000" dirty="0">
                    <a:solidFill>
                      <a:srgbClr val="FF0000"/>
                    </a:solidFill>
                  </a:rPr>
                  <a:t>one-to-one</a:t>
                </a:r>
                <a:r>
                  <a:rPr lang="en-US" sz="4000" dirty="0"/>
                  <a:t>.</a:t>
                </a:r>
              </a:p>
              <a:p>
                <a:endParaRPr lang="en-US" sz="4000" dirty="0"/>
              </a:p>
              <a:p>
                <a:pPr marL="0" indent="0">
                  <a:buNone/>
                </a:pPr>
                <a:endParaRPr lang="en-US" sz="40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CF98E-7E46-4118-9F64-46092F3CF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375120"/>
                <a:ext cx="11353800" cy="2725608"/>
              </a:xfrm>
              <a:blipFill>
                <a:blip r:embed="rId3"/>
                <a:stretch>
                  <a:fillRect l="-806" t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4595DD-680A-4701-A778-B60103C5A55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9B8A-75A0-4807-86CE-AEBEBBBB9E23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61E5-D362-40CF-B3EE-F1FDB23A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F98E-7E46-4118-9F64-46092F3C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2002, there were 7.1 million people living in London, England. If the population is expected to double in 2090, what is the expected population in 2050?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595DD-680A-4701-A778-B60103C5A55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9B8A-75A0-4807-86CE-AEBEBBBB9E23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9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556F-DBE8-48BF-BADC-CE1183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9B7E-3D04-42AB-A9D3-13E6A6DB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radioactive isotope </a:t>
            </a:r>
            <a:r>
              <a:rPr lang="en-US" baseline="30000" dirty="0"/>
              <a:t>75</a:t>
            </a:r>
            <a:r>
              <a:rPr lang="en-US" dirty="0"/>
              <a:t>Se has a half-life of 119.77 days. If 200 mg are present now, how many milligrams are present after 30 days?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65A7B-73F0-4C12-BB5F-5CB70423406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14F66D-784F-412C-BE21-AB337E8CA6D9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7808-8458-438C-972E-EAE47C23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1CA8-12CB-48A3-A2AD-E8629C16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$5000 is deposited in an account paying 6% compounded annually, how much will you have in the account in 4 years?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7C48E-B936-40C5-88B8-98034CBA69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FFCD1-A218-45F9-8EEA-D6D18D6FCB8E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DB83-886F-4947-B37A-D5DD3092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8CC0-6417-44F6-A7F8-261304BB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$3000 is deposited in a savings account paying 3% a year compounded continuously, how much will you have in the account in 7 years?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F9237-6FAE-4B10-A0E7-0F49AD4E7B6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F39DF-AB0A-4EEF-A9F8-C9E4D556F77A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5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Graphing Rational Functions</vt:lpstr>
      <vt:lpstr>3.1: Exponential Functions and Their Graphs</vt:lpstr>
      <vt:lpstr>Characteristics of Exponential Function Graphs Let f(x)=b^x,b≠1, b&gt;0.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3.1</dc:title>
  <dc:creator>Casey Brito</dc:creator>
  <cp:lastModifiedBy>Brito, Casey</cp:lastModifiedBy>
  <cp:revision>5</cp:revision>
  <dcterms:created xsi:type="dcterms:W3CDTF">2017-09-29T12:52:12Z</dcterms:created>
  <dcterms:modified xsi:type="dcterms:W3CDTF">2018-02-21T15:52:26Z</dcterms:modified>
</cp:coreProperties>
</file>