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AD770C86-6CC5-445F-8EC3-EC91C217B070}"/>
    <pc:docChg chg="addSld modSld">
      <pc:chgData name="Brito, Casey" userId="ee5f6a09-792e-4435-82b3-e58ee59be0b7" providerId="ADAL" clId="{AD770C86-6CC5-445F-8EC3-EC91C217B070}" dt="2017-10-03T06:49:32.423" v="0"/>
      <pc:docMkLst>
        <pc:docMk/>
      </pc:docMkLst>
      <pc:sldChg chg="add">
        <pc:chgData name="Brito, Casey" userId="ee5f6a09-792e-4435-82b3-e58ee59be0b7" providerId="ADAL" clId="{AD770C86-6CC5-445F-8EC3-EC91C217B070}" dt="2017-10-03T06:49:32.423" v="0"/>
        <pc:sldMkLst>
          <pc:docMk/>
          <pc:sldMk cId="1986583533" sldId="262"/>
        </pc:sldMkLst>
      </pc:sldChg>
      <pc:sldChg chg="add">
        <pc:chgData name="Brito, Casey" userId="ee5f6a09-792e-4435-82b3-e58ee59be0b7" providerId="ADAL" clId="{AD770C86-6CC5-445F-8EC3-EC91C217B070}" dt="2017-10-03T06:49:32.423" v="0"/>
        <pc:sldMkLst>
          <pc:docMk/>
          <pc:sldMk cId="1662573876" sldId="263"/>
        </pc:sldMkLst>
      </pc:sldChg>
      <pc:sldChg chg="add">
        <pc:chgData name="Brito, Casey" userId="ee5f6a09-792e-4435-82b3-e58ee59be0b7" providerId="ADAL" clId="{AD770C86-6CC5-445F-8EC3-EC91C217B070}" dt="2017-10-03T06:49:32.423" v="0"/>
        <pc:sldMkLst>
          <pc:docMk/>
          <pc:sldMk cId="3275684915" sldId="264"/>
        </pc:sldMkLst>
      </pc:sldChg>
      <pc:sldChg chg="add">
        <pc:chgData name="Brito, Casey" userId="ee5f6a09-792e-4435-82b3-e58ee59be0b7" providerId="ADAL" clId="{AD770C86-6CC5-445F-8EC3-EC91C217B070}" dt="2017-10-03T06:49:32.423" v="0"/>
        <pc:sldMkLst>
          <pc:docMk/>
          <pc:sldMk cId="3059193257" sldId="265"/>
        </pc:sldMkLst>
      </pc:sldChg>
      <pc:sldChg chg="add">
        <pc:chgData name="Brito, Casey" userId="ee5f6a09-792e-4435-82b3-e58ee59be0b7" providerId="ADAL" clId="{AD770C86-6CC5-445F-8EC3-EC91C217B070}" dt="2017-10-03T06:49:32.423" v="0"/>
        <pc:sldMkLst>
          <pc:docMk/>
          <pc:sldMk cId="3571175673" sldId="266"/>
        </pc:sldMkLst>
      </pc:sldChg>
      <pc:sldChg chg="add">
        <pc:chgData name="Brito, Casey" userId="ee5f6a09-792e-4435-82b3-e58ee59be0b7" providerId="ADAL" clId="{AD770C86-6CC5-445F-8EC3-EC91C217B070}" dt="2017-10-03T06:49:32.423" v="0"/>
        <pc:sldMkLst>
          <pc:docMk/>
          <pc:sldMk cId="3021579214" sldId="267"/>
        </pc:sldMkLst>
      </pc:sldChg>
    </pc:docChg>
  </pc:docChgLst>
  <pc:docChgLst>
    <pc:chgData name="Casey Brito" userId="ee5f6a09-792e-4435-82b3-e58ee59be0b7" providerId="ADAL" clId="{AD770C86-6CC5-445F-8EC3-EC91C217B070}"/>
    <pc:docChg chg="undo addSld delSld modSld">
      <pc:chgData name="Casey Brito" userId="ee5f6a09-792e-4435-82b3-e58ee59be0b7" providerId="ADAL" clId="{AD770C86-6CC5-445F-8EC3-EC91C217B070}" dt="2017-10-05T16:46:29.908" v="36" actId="2696"/>
      <pc:docMkLst>
        <pc:docMk/>
      </pc:docMkLst>
      <pc:sldChg chg="add del">
        <pc:chgData name="Casey Brito" userId="ee5f6a09-792e-4435-82b3-e58ee59be0b7" providerId="ADAL" clId="{AD770C86-6CC5-445F-8EC3-EC91C217B070}" dt="2017-10-05T16:46:22.126" v="30" actId="2696"/>
        <pc:sldMkLst>
          <pc:docMk/>
          <pc:sldMk cId="1241564811" sldId="256"/>
        </pc:sldMkLst>
      </pc:sldChg>
      <pc:sldChg chg="add del">
        <pc:chgData name="Casey Brito" userId="ee5f6a09-792e-4435-82b3-e58ee59be0b7" providerId="ADAL" clId="{AD770C86-6CC5-445F-8EC3-EC91C217B070}" dt="2017-10-05T16:46:22.111" v="27" actId="2696"/>
        <pc:sldMkLst>
          <pc:docMk/>
          <pc:sldMk cId="3147300979" sldId="257"/>
        </pc:sldMkLst>
      </pc:sldChg>
      <pc:sldChg chg="add del">
        <pc:chgData name="Casey Brito" userId="ee5f6a09-792e-4435-82b3-e58ee59be0b7" providerId="ADAL" clId="{AD770C86-6CC5-445F-8EC3-EC91C217B070}" dt="2017-10-05T16:46:22.111" v="26" actId="2696"/>
        <pc:sldMkLst>
          <pc:docMk/>
          <pc:sldMk cId="1386329806" sldId="258"/>
        </pc:sldMkLst>
      </pc:sldChg>
      <pc:sldChg chg="add del">
        <pc:chgData name="Casey Brito" userId="ee5f6a09-792e-4435-82b3-e58ee59be0b7" providerId="ADAL" clId="{AD770C86-6CC5-445F-8EC3-EC91C217B070}" dt="2017-10-05T16:46:22.126" v="29" actId="2696"/>
        <pc:sldMkLst>
          <pc:docMk/>
          <pc:sldMk cId="875671910" sldId="259"/>
        </pc:sldMkLst>
      </pc:sldChg>
      <pc:sldChg chg="addSp modSp add del modAnim">
        <pc:chgData name="Casey Brito" userId="ee5f6a09-792e-4435-82b3-e58ee59be0b7" providerId="ADAL" clId="{AD770C86-6CC5-445F-8EC3-EC91C217B070}" dt="2017-10-05T16:46:22.111" v="28" actId="2696"/>
        <pc:sldMkLst>
          <pc:docMk/>
          <pc:sldMk cId="1622216064" sldId="261"/>
        </pc:sldMkLst>
        <pc:spChg chg="mod">
          <ac:chgData name="Casey Brito" userId="ee5f6a09-792e-4435-82b3-e58ee59be0b7" providerId="ADAL" clId="{AD770C86-6CC5-445F-8EC3-EC91C217B070}" dt="2017-10-03T04:49:31.618" v="1" actId="14100"/>
          <ac:spMkLst>
            <pc:docMk/>
            <pc:sldMk cId="1622216064" sldId="261"/>
            <ac:spMk id="3" creationId="{3E7A7CD3-2BDB-4AA5-A45A-FA2039EB8EFE}"/>
          </ac:spMkLst>
        </pc:spChg>
        <pc:picChg chg="add mod modCrop">
          <ac:chgData name="Casey Brito" userId="ee5f6a09-792e-4435-82b3-e58ee59be0b7" providerId="ADAL" clId="{AD770C86-6CC5-445F-8EC3-EC91C217B070}" dt="2017-10-03T04:50:19.140" v="9" actId="14100"/>
          <ac:picMkLst>
            <pc:docMk/>
            <pc:sldMk cId="1622216064" sldId="261"/>
            <ac:picMk id="5" creationId="{FC013629-A042-43C8-B869-0470C7C76387}"/>
          </ac:picMkLst>
        </pc:picChg>
        <pc:picChg chg="add mod modCrop">
          <ac:chgData name="Casey Brito" userId="ee5f6a09-792e-4435-82b3-e58ee59be0b7" providerId="ADAL" clId="{AD770C86-6CC5-445F-8EC3-EC91C217B070}" dt="2017-10-03T04:51:11.771" v="20" actId="14100"/>
          <ac:picMkLst>
            <pc:docMk/>
            <pc:sldMk cId="1622216064" sldId="261"/>
            <ac:picMk id="6" creationId="{D60C1345-D773-49AE-A820-F2827F85D202}"/>
          </ac:picMkLst>
        </pc:picChg>
      </pc:sldChg>
      <pc:sldChg chg="del">
        <pc:chgData name="Casey Brito" userId="ee5f6a09-792e-4435-82b3-e58ee59be0b7" providerId="ADAL" clId="{AD770C86-6CC5-445F-8EC3-EC91C217B070}" dt="2017-10-05T16:46:29.783" v="31" actId="2696"/>
        <pc:sldMkLst>
          <pc:docMk/>
          <pc:sldMk cId="1986583533" sldId="262"/>
        </pc:sldMkLst>
      </pc:sldChg>
      <pc:sldChg chg="del">
        <pc:chgData name="Casey Brito" userId="ee5f6a09-792e-4435-82b3-e58ee59be0b7" providerId="ADAL" clId="{AD770C86-6CC5-445F-8EC3-EC91C217B070}" dt="2017-10-05T16:46:29.830" v="32" actId="2696"/>
        <pc:sldMkLst>
          <pc:docMk/>
          <pc:sldMk cId="1662573876" sldId="263"/>
        </pc:sldMkLst>
      </pc:sldChg>
      <pc:sldChg chg="del">
        <pc:chgData name="Casey Brito" userId="ee5f6a09-792e-4435-82b3-e58ee59be0b7" providerId="ADAL" clId="{AD770C86-6CC5-445F-8EC3-EC91C217B070}" dt="2017-10-05T16:46:29.846" v="33" actId="2696"/>
        <pc:sldMkLst>
          <pc:docMk/>
          <pc:sldMk cId="3275684915" sldId="264"/>
        </pc:sldMkLst>
      </pc:sldChg>
      <pc:sldChg chg="del">
        <pc:chgData name="Casey Brito" userId="ee5f6a09-792e-4435-82b3-e58ee59be0b7" providerId="ADAL" clId="{AD770C86-6CC5-445F-8EC3-EC91C217B070}" dt="2017-10-05T16:46:29.877" v="34" actId="2696"/>
        <pc:sldMkLst>
          <pc:docMk/>
          <pc:sldMk cId="3059193257" sldId="265"/>
        </pc:sldMkLst>
      </pc:sldChg>
      <pc:sldChg chg="del">
        <pc:chgData name="Casey Brito" userId="ee5f6a09-792e-4435-82b3-e58ee59be0b7" providerId="ADAL" clId="{AD770C86-6CC5-445F-8EC3-EC91C217B070}" dt="2017-10-05T16:46:29.893" v="35" actId="2696"/>
        <pc:sldMkLst>
          <pc:docMk/>
          <pc:sldMk cId="3571175673" sldId="266"/>
        </pc:sldMkLst>
      </pc:sldChg>
      <pc:sldChg chg="del">
        <pc:chgData name="Casey Brito" userId="ee5f6a09-792e-4435-82b3-e58ee59be0b7" providerId="ADAL" clId="{AD770C86-6CC5-445F-8EC3-EC91C217B070}" dt="2017-10-05T16:46:29.908" v="36" actId="2696"/>
        <pc:sldMkLst>
          <pc:docMk/>
          <pc:sldMk cId="302157921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C89-BCF1-443C-AEB9-DFB738DA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4532-9EFF-4162-9266-9F2C2EDC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801F-E317-4013-BA63-2C656F1B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2090-D4B9-4894-86EB-7483EAF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45B9-4516-4ADF-991F-08522D63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718B-3061-4AD5-99B0-23FDFE4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346B9-A742-4059-A31D-4687FF126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83AB-794B-45C7-8ABF-36DBFC8B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B5CD-B826-4392-97B6-F77F0A2D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797F-DAC3-4D76-838C-15F8171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A2E7B-7031-445A-BC34-EEA9EEB55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8EEB-FA72-4A14-B6B3-675089BC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2464-0A9B-4D0F-90CA-E7F4DBF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F330-6537-449A-9CFA-CDAF6525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56B9-FFD6-473A-9210-ECF9C62D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683D-FE0A-4C83-9EF8-9DE1EDBD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271C-4322-4326-97C0-6E84D83B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98C7-17F4-453B-BF38-63896E8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A217-1282-4935-AAE4-727A3869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1BE7-7DE5-4CEF-9702-7BACF29F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39C1-EAB6-4D8B-B9E4-69A2C31C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8B85-C906-4443-905B-FC96260D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ADF6-E8F2-4462-9FA0-5499BEAF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A000-41EC-4AE5-894D-8F5AE3F1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CC2B-66F2-485E-9945-B4666AB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1B68-043B-4886-A296-EDEF84B5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8239-991A-4761-9DE5-B9A5DA1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A90A-6FE2-4EA5-A0C9-C87ED4A3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02FD-AF6D-4385-A289-1AEB371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46F3-0B88-4DE4-ABBA-90EB274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61279-B9D2-4BAB-B08A-DBBC95D6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5749-C26A-4B10-B039-1669DDBB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03FA-66D8-4637-A416-CC9921BD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07B9-F955-4B6F-9718-A41FB3153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5A67-36F5-4C02-B7E3-BA83C2ACD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09153-F9FF-4D89-BBCC-E7DFA8AFF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A5E5D-41DA-47F7-B4EB-C0907F0D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F4E2A-5E60-4915-B536-60684D8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4C123-472F-43DD-A666-8D89F9F4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C1B-815A-4BCA-94E9-4506356F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ABABD-84B7-4D99-84AA-4CC35597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46F1-2CE8-45B1-83E0-F2E9C901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ABE3E-C206-457D-9740-BC5C11F4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37AFC-E6E9-49EB-9306-B969A7CC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7677C-83B6-42E4-92CD-B1684B23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8E709-B5BE-471F-9C72-C8FF84C5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A8F7-4224-4101-9509-D22D718A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CAF8-E94E-40EB-B27A-85C66038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D18B-9BA0-4802-8AED-7FBC2236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9E37-D519-42B6-B856-D0E85815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847D-FB30-425B-A295-7792B87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EE9A-25ED-4D4C-8F09-A9D0DDE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7F2B-A7E6-4AB1-B84B-1B673C0E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3295E-1949-4A2C-B21A-4E42D81D8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964E9-2451-43B5-A86B-A54123D0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C8EF-9BF5-47D5-A580-2D7FEC87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68F0-9715-47E9-9D82-546B1433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0BA5-46CB-43D1-A06C-5E9BE8B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F247B-C86F-4FC7-8D60-EA6B7CC6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D79EC-3F22-4481-A098-5E2283D0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1CD8-66F0-4F08-989B-25230C812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570-E181-4EC8-83CA-58C5749941C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7F9B-8CE6-47A1-A39E-F298D12D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1597-DACB-4CA5-9A9B-45D02A4C3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EBB8-5BBB-4250-83C5-9B947C4F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3.3: Properties of Logarithms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0706-B994-4638-B795-99475DD7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097"/>
            <a:ext cx="10515600" cy="1325563"/>
          </a:xfrm>
        </p:spPr>
        <p:txBody>
          <a:bodyPr/>
          <a:lstStyle/>
          <a:p>
            <a:r>
              <a:rPr lang="en-US" dirty="0"/>
              <a:t>Recall: Properties of Exponents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3B65F-CFE3-4A56-AA6E-49005E5C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30047"/>
            <a:ext cx="10515600" cy="942768"/>
          </a:xfrm>
        </p:spPr>
        <p:txBody>
          <a:bodyPr>
            <a:normAutofit/>
          </a:bodyPr>
          <a:lstStyle/>
          <a:p>
            <a:r>
              <a:rPr lang="en-US" sz="2800" dirty="0"/>
              <a:t>Let 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m</a:t>
            </a:r>
            <a:r>
              <a:rPr lang="en-US" sz="2800" dirty="0"/>
              <a:t>, </a:t>
            </a:r>
            <a:r>
              <a:rPr lang="en-US" sz="2800" i="1" dirty="0"/>
              <a:t>n</a:t>
            </a:r>
            <a:r>
              <a:rPr lang="en-US" sz="2800" dirty="0"/>
              <a:t> be any real numbers such that </a:t>
            </a:r>
            <a:r>
              <a:rPr lang="en-US" sz="2800" i="1" dirty="0"/>
              <a:t>m</a:t>
            </a:r>
            <a:r>
              <a:rPr lang="en-US" sz="2800" dirty="0"/>
              <a:t> &gt; 0, </a:t>
            </a:r>
            <a:r>
              <a:rPr lang="en-US" sz="2800" i="1" dirty="0"/>
              <a:t>n</a:t>
            </a:r>
            <a:r>
              <a:rPr lang="en-US" sz="2800" dirty="0"/>
              <a:t> &gt; 0, </a:t>
            </a:r>
            <a:r>
              <a:rPr lang="en-US" sz="2800" i="1" dirty="0"/>
              <a:t>b</a:t>
            </a:r>
            <a:r>
              <a:rPr lang="en-US" sz="2800" dirty="0"/>
              <a:t> ≠ 0. Then,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A7CD3-2BDB-4AA5-A45A-FA2039EB8E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272815"/>
                <a:ext cx="10515600" cy="2609658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5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5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5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endParaRPr lang="en-US" sz="35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500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A7CD3-2BDB-4AA5-A45A-FA2039EB8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272815"/>
                <a:ext cx="10515600" cy="2609658"/>
              </a:xfrm>
              <a:blipFill>
                <a:blip r:embed="rId2"/>
                <a:stretch>
                  <a:fillRect l="-1565" t="-7009"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1DF2A3B-7A6C-44A4-A670-0E876B52C5F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1E7359-5BA6-42A5-888A-3FB384C54CD5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6">
                <a:extLst>
                  <a:ext uri="{FF2B5EF4-FFF2-40B4-BE49-F238E27FC236}">
                    <a16:creationId xmlns:a16="http://schemas.microsoft.com/office/drawing/2014/main" id="{9433A3CC-A436-4A66-9163-BFAE0ABF28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0167" y="1016644"/>
                <a:ext cx="6691833" cy="2721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𝑀𝑁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9" name="Content Placeholder 26">
                <a:extLst>
                  <a:ext uri="{FF2B5EF4-FFF2-40B4-BE49-F238E27FC236}">
                    <a16:creationId xmlns:a16="http://schemas.microsoft.com/office/drawing/2014/main" id="{9433A3CC-A436-4A66-9163-BFAE0ABF2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67" y="1016644"/>
                <a:ext cx="6691833" cy="2721521"/>
              </a:xfrm>
              <a:prstGeom prst="rect">
                <a:avLst/>
              </a:prstGeom>
              <a:blipFill>
                <a:blip r:embed="rId2"/>
                <a:stretch>
                  <a:fillRect l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FF20706-B994-4638-B795-99475DD7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19"/>
            <a:ext cx="10515600" cy="1325563"/>
          </a:xfrm>
        </p:spPr>
        <p:txBody>
          <a:bodyPr/>
          <a:lstStyle/>
          <a:p>
            <a:r>
              <a:rPr lang="en-US" dirty="0"/>
              <a:t>Properties of Logarithms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3B65F-CFE3-4A56-AA6E-49005E5C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666"/>
            <a:ext cx="10515600" cy="942768"/>
          </a:xfrm>
        </p:spPr>
        <p:txBody>
          <a:bodyPr>
            <a:normAutofit/>
          </a:bodyPr>
          <a:lstStyle/>
          <a:p>
            <a:r>
              <a:rPr lang="en-US" sz="2800" dirty="0"/>
              <a:t>Let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M</a:t>
            </a:r>
            <a:r>
              <a:rPr lang="en-US" sz="2800" dirty="0"/>
              <a:t>, </a:t>
            </a:r>
            <a:r>
              <a:rPr lang="en-US" sz="2800" i="1" dirty="0"/>
              <a:t>N</a:t>
            </a:r>
            <a:r>
              <a:rPr lang="en-US" sz="2800" dirty="0"/>
              <a:t> be positive real numbers where </a:t>
            </a:r>
            <a:r>
              <a:rPr lang="en-US" sz="2800" i="1" dirty="0"/>
              <a:t>b</a:t>
            </a:r>
            <a:r>
              <a:rPr lang="en-US" sz="2800" dirty="0"/>
              <a:t> ≠ 1. Then, if 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p</a:t>
            </a:r>
            <a:r>
              <a:rPr lang="en-US" sz="2800" dirty="0"/>
              <a:t> are real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EFD44-0B54-4C9E-8331-BD0D5C37727C}"/>
              </a:ext>
            </a:extLst>
          </p:cNvPr>
          <p:cNvSpPr txBox="1"/>
          <p:nvPr/>
        </p:nvSpPr>
        <p:spPr>
          <a:xfrm>
            <a:off x="9818642" y="1670786"/>
            <a:ext cx="19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(Product Rule)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7864F-7C71-4613-B93B-89ACB7CBCEEC}"/>
              </a:ext>
            </a:extLst>
          </p:cNvPr>
          <p:cNvSpPr txBox="1"/>
          <p:nvPr/>
        </p:nvSpPr>
        <p:spPr>
          <a:xfrm>
            <a:off x="9818642" y="2676963"/>
            <a:ext cx="211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(Quotient Rule)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24607-4703-4D63-9443-A16A43D9DF30}"/>
              </a:ext>
            </a:extLst>
          </p:cNvPr>
          <p:cNvSpPr txBox="1"/>
          <p:nvPr/>
        </p:nvSpPr>
        <p:spPr>
          <a:xfrm>
            <a:off x="9818642" y="3369463"/>
            <a:ext cx="178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(Power Rule)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2C8F91-656D-4611-9038-8F0E1A32679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DF7940-8658-4998-8C4B-F8A1627276E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6">
                <a:extLst>
                  <a:ext uri="{FF2B5EF4-FFF2-40B4-BE49-F238E27FC236}">
                    <a16:creationId xmlns:a16="http://schemas.microsoft.com/office/drawing/2014/main" id="{9BBFE4BC-DFA1-4E5A-9CF9-8C18591B601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1147090"/>
                <a:ext cx="5336275" cy="27215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7" name="Content Placeholder 26">
                <a:extLst>
                  <a:ext uri="{FF2B5EF4-FFF2-40B4-BE49-F238E27FC236}">
                    <a16:creationId xmlns:a16="http://schemas.microsoft.com/office/drawing/2014/main" id="{9BBFE4BC-DFA1-4E5A-9CF9-8C18591B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1147090"/>
                <a:ext cx="5336275" cy="2721521"/>
              </a:xfrm>
              <a:blipFill>
                <a:blip r:embed="rId3"/>
                <a:stretch>
                  <a:fillRect l="-3543" t="-5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2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57CCE2-8135-4F9F-AA2D-C9EC8728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" t="37943" r="5616" b="35993"/>
          <a:stretch/>
        </p:blipFill>
        <p:spPr>
          <a:xfrm>
            <a:off x="476114" y="1429321"/>
            <a:ext cx="10986868" cy="1786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B3B09-7A93-4D78-889B-EDB5CAF1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6" y="-249025"/>
            <a:ext cx="10515600" cy="1325563"/>
          </a:xfrm>
        </p:spPr>
        <p:txBody>
          <a:bodyPr/>
          <a:lstStyle/>
          <a:p>
            <a:r>
              <a:rPr lang="en-US" dirty="0"/>
              <a:t>Applications of Logarithms in Calculus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43EEE-5F0A-438E-B622-4D1A767EC51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3E786-DE0A-446B-9FA1-DBE22682285A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6E3F-31B0-434B-ADBB-8AFE2839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6" y="706509"/>
            <a:ext cx="10515600" cy="4351338"/>
          </a:xfrm>
        </p:spPr>
        <p:txBody>
          <a:bodyPr/>
          <a:lstStyle/>
          <a:p>
            <a:r>
              <a:rPr lang="en-US" dirty="0"/>
              <a:t>In Calculus, you may be asked to find a property of a function known as the </a:t>
            </a:r>
            <a:r>
              <a:rPr lang="en-US" i="1" dirty="0"/>
              <a:t>derivative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Clearly, trying find the derivative of the given function all at once can be extremely messy and error-prone.</a:t>
            </a:r>
          </a:p>
        </p:txBody>
      </p:sp>
    </p:spTree>
    <p:extLst>
      <p:ext uri="{BB962C8B-B14F-4D97-AF65-F5344CB8AC3E}">
        <p14:creationId xmlns:p14="http://schemas.microsoft.com/office/powerpoint/2010/main" val="31473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8FA7C-244E-46DF-B027-352125C63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4" t="14362" r="22941" b="20247"/>
          <a:stretch/>
        </p:blipFill>
        <p:spPr>
          <a:xfrm>
            <a:off x="3135494" y="2975214"/>
            <a:ext cx="5885923" cy="381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6ABDF-2812-4DED-A821-ECD78FAB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Logarithms in Calculus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B8D9D0-550C-4285-B742-EE004A06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using the properties of logarithms we learned today, we can break the function down into smaller pieces, which makes the problem easier to tackle.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9C16A-99F2-44EB-86AC-919F5B98F83D}"/>
              </a:ext>
            </a:extLst>
          </p:cNvPr>
          <p:cNvSpPr/>
          <p:nvPr/>
        </p:nvSpPr>
        <p:spPr>
          <a:xfrm>
            <a:off x="3188677" y="4704522"/>
            <a:ext cx="5814646" cy="201539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EC7FBB5-C1A8-49AE-A0E5-EBBA0E2A34C2}"/>
              </a:ext>
            </a:extLst>
          </p:cNvPr>
          <p:cNvSpPr/>
          <p:nvPr/>
        </p:nvSpPr>
        <p:spPr>
          <a:xfrm>
            <a:off x="2610678" y="2975214"/>
            <a:ext cx="821635" cy="1729308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3.3: Properties of Logarithms</vt:lpstr>
      <vt:lpstr>Recall: Properties of Exponents</vt:lpstr>
      <vt:lpstr>Properties of Logarithms</vt:lpstr>
      <vt:lpstr>Applications of Logarithms in Calculus</vt:lpstr>
      <vt:lpstr>Applications of Logarithms in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3.3</dc:title>
  <dc:creator>Casey Brito</dc:creator>
  <cp:lastModifiedBy>Brito, Casey</cp:lastModifiedBy>
  <cp:revision>8</cp:revision>
  <dcterms:created xsi:type="dcterms:W3CDTF">2017-10-02T19:05:51Z</dcterms:created>
  <dcterms:modified xsi:type="dcterms:W3CDTF">2018-02-23T16:22:24Z</dcterms:modified>
</cp:coreProperties>
</file>