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99BEE3E9-6296-4B64-A2CA-488BAC32CFD0}"/>
    <pc:docChg chg="addSld delSld modSld sldOrd">
      <pc:chgData name="Brito, Casey" userId="ee5f6a09-792e-4435-82b3-e58ee59be0b7" providerId="ADAL" clId="{99BEE3E9-6296-4B64-A2CA-488BAC32CFD0}" dt="2018-02-26T16:24:52.109" v="43" actId="20577"/>
      <pc:docMkLst>
        <pc:docMk/>
      </pc:docMkLst>
      <pc:sldChg chg="del">
        <pc:chgData name="Brito, Casey" userId="ee5f6a09-792e-4435-82b3-e58ee59be0b7" providerId="ADAL" clId="{99BEE3E9-6296-4B64-A2CA-488BAC32CFD0}" dt="2018-02-26T16:24:27.281" v="5" actId="2696"/>
        <pc:sldMkLst>
          <pc:docMk/>
          <pc:sldMk cId="2381372194" sldId="256"/>
        </pc:sldMkLst>
      </pc:sldChg>
      <pc:sldChg chg="addSp">
        <pc:chgData name="Brito, Casey" userId="ee5f6a09-792e-4435-82b3-e58ee59be0b7" providerId="ADAL" clId="{99BEE3E9-6296-4B64-A2CA-488BAC32CFD0}" dt="2018-02-26T16:23:59.343" v="0"/>
        <pc:sldMkLst>
          <pc:docMk/>
          <pc:sldMk cId="2731488799" sldId="257"/>
        </pc:sldMkLst>
        <pc:spChg chg="add">
          <ac:chgData name="Brito, Casey" userId="ee5f6a09-792e-4435-82b3-e58ee59be0b7" providerId="ADAL" clId="{99BEE3E9-6296-4B64-A2CA-488BAC32CFD0}" dt="2018-02-26T16:23:59.343" v="0"/>
          <ac:spMkLst>
            <pc:docMk/>
            <pc:sldMk cId="2731488799" sldId="257"/>
            <ac:spMk id="4" creationId="{D6200071-4BB2-4887-8DD5-7359A96F9F83}"/>
          </ac:spMkLst>
        </pc:spChg>
        <pc:cxnChg chg="add">
          <ac:chgData name="Brito, Casey" userId="ee5f6a09-792e-4435-82b3-e58ee59be0b7" providerId="ADAL" clId="{99BEE3E9-6296-4B64-A2CA-488BAC32CFD0}" dt="2018-02-26T16:23:59.343" v="0"/>
          <ac:cxnSpMkLst>
            <pc:docMk/>
            <pc:sldMk cId="2731488799" sldId="257"/>
            <ac:cxnSpMk id="5" creationId="{45FD0F0A-FD03-4846-9C8F-6783F122AE8B}"/>
          </ac:cxnSpMkLst>
        </pc:cxnChg>
      </pc:sldChg>
      <pc:sldChg chg="addSp">
        <pc:chgData name="Brito, Casey" userId="ee5f6a09-792e-4435-82b3-e58ee59be0b7" providerId="ADAL" clId="{99BEE3E9-6296-4B64-A2CA-488BAC32CFD0}" dt="2018-02-26T16:24:00.670" v="1"/>
        <pc:sldMkLst>
          <pc:docMk/>
          <pc:sldMk cId="3361833257" sldId="258"/>
        </pc:sldMkLst>
        <pc:spChg chg="add">
          <ac:chgData name="Brito, Casey" userId="ee5f6a09-792e-4435-82b3-e58ee59be0b7" providerId="ADAL" clId="{99BEE3E9-6296-4B64-A2CA-488BAC32CFD0}" dt="2018-02-26T16:24:00.670" v="1"/>
          <ac:spMkLst>
            <pc:docMk/>
            <pc:sldMk cId="3361833257" sldId="258"/>
            <ac:spMk id="4" creationId="{7FDAAB0F-984C-41BC-B9FA-3EC854AA4B2A}"/>
          </ac:spMkLst>
        </pc:spChg>
        <pc:cxnChg chg="add">
          <ac:chgData name="Brito, Casey" userId="ee5f6a09-792e-4435-82b3-e58ee59be0b7" providerId="ADAL" clId="{99BEE3E9-6296-4B64-A2CA-488BAC32CFD0}" dt="2018-02-26T16:24:00.670" v="1"/>
          <ac:cxnSpMkLst>
            <pc:docMk/>
            <pc:sldMk cId="3361833257" sldId="258"/>
            <ac:cxnSpMk id="5" creationId="{D2E3FE56-9E58-4175-8487-7DE9851D98E9}"/>
          </ac:cxnSpMkLst>
        </pc:cxnChg>
      </pc:sldChg>
      <pc:sldChg chg="addSp">
        <pc:chgData name="Brito, Casey" userId="ee5f6a09-792e-4435-82b3-e58ee59be0b7" providerId="ADAL" clId="{99BEE3E9-6296-4B64-A2CA-488BAC32CFD0}" dt="2018-02-26T16:24:01.482" v="2"/>
        <pc:sldMkLst>
          <pc:docMk/>
          <pc:sldMk cId="2321733152" sldId="259"/>
        </pc:sldMkLst>
        <pc:spChg chg="add">
          <ac:chgData name="Brito, Casey" userId="ee5f6a09-792e-4435-82b3-e58ee59be0b7" providerId="ADAL" clId="{99BEE3E9-6296-4B64-A2CA-488BAC32CFD0}" dt="2018-02-26T16:24:01.482" v="2"/>
          <ac:spMkLst>
            <pc:docMk/>
            <pc:sldMk cId="2321733152" sldId="259"/>
            <ac:spMk id="4" creationId="{918EDCBF-A392-45B1-BE98-DC75A4DE5A93}"/>
          </ac:spMkLst>
        </pc:spChg>
        <pc:cxnChg chg="add">
          <ac:chgData name="Brito, Casey" userId="ee5f6a09-792e-4435-82b3-e58ee59be0b7" providerId="ADAL" clId="{99BEE3E9-6296-4B64-A2CA-488BAC32CFD0}" dt="2018-02-26T16:24:01.482" v="2"/>
          <ac:cxnSpMkLst>
            <pc:docMk/>
            <pc:sldMk cId="2321733152" sldId="259"/>
            <ac:cxnSpMk id="5" creationId="{2094493E-189D-4820-B3C9-83B7DE351F14}"/>
          </ac:cxnSpMkLst>
        </pc:cxnChg>
      </pc:sldChg>
      <pc:sldChg chg="modSp add ord">
        <pc:chgData name="Brito, Casey" userId="ee5f6a09-792e-4435-82b3-e58ee59be0b7" providerId="ADAL" clId="{99BEE3E9-6296-4B64-A2CA-488BAC32CFD0}" dt="2018-02-26T16:24:52.109" v="43" actId="20577"/>
        <pc:sldMkLst>
          <pc:docMk/>
          <pc:sldMk cId="813997855" sldId="260"/>
        </pc:sldMkLst>
        <pc:spChg chg="mod">
          <ac:chgData name="Brito, Casey" userId="ee5f6a09-792e-4435-82b3-e58ee59be0b7" providerId="ADAL" clId="{99BEE3E9-6296-4B64-A2CA-488BAC32CFD0}" dt="2018-02-26T16:24:52.109" v="43" actId="20577"/>
          <ac:spMkLst>
            <pc:docMk/>
            <pc:sldMk cId="813997855" sldId="260"/>
            <ac:spMk id="2" creationId="{D0E3569A-8208-4517-9BC2-44E9A76979A2}"/>
          </ac:spMkLst>
        </pc:spChg>
      </pc:sldChg>
    </pc:docChg>
  </pc:docChgLst>
  <pc:docChgLst>
    <pc:chgData name="Casey Brito" userId="ee5f6a09-792e-4435-82b3-e58ee59be0b7" providerId="ADAL" clId="{99BEE3E9-6296-4B64-A2CA-488BAC32CFD0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23EB-606C-417A-A48D-09409D7B7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47E64-099F-47E0-AC14-04AC9B156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414B6-CAAA-4C08-AC89-0EF8F429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274A-6BDA-497B-BDDD-C876B59333B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D4CFF-D510-4603-9A25-7F6C249A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1ED71-4F01-4ADE-A46E-C22041F0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E3E-A71D-4153-BCED-3D84112A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8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A829-3E18-4E56-A1FF-C7E1F535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DC95F-1F06-428B-B8B1-8D9D8C824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A44DA-6CA1-43AA-856D-2D0AC482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274A-6BDA-497B-BDDD-C876B59333B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31B60-E558-4C3B-9D6F-D61F4887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7460-F04A-4348-8CE5-AE614D25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E3E-A71D-4153-BCED-3D84112A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0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C7E2A-A11B-4B9A-A07C-A8D6CC4BE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CB32-4A38-4607-859C-CE4A0C2E1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C9EAA-FFB7-415A-BC08-BDDB764A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274A-6BDA-497B-BDDD-C876B59333B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E6668-DE61-422E-BEB2-7737A14C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8F5B6-479A-437A-9950-16D26925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E3E-A71D-4153-BCED-3D84112A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6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FDEA-E5D8-4F7C-BA0B-8AD7EC7F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13BF-3DEC-4150-9AC7-78F5ED46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DE82-6016-48B6-A7B5-3D567B9E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274A-6BDA-497B-BDDD-C876B59333B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4F02C-C923-4B09-AC3F-A56B3C52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FD7F9-C3EC-4761-AA93-C0180119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E3E-A71D-4153-BCED-3D84112A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3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877E-3D45-4045-948D-E36BD70F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C700-E7C8-40AB-BECE-AFD02EF65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315E-9560-49AA-AFBF-DA7642AC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274A-6BDA-497B-BDDD-C876B59333B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A3DFC-6085-43B2-8F56-9B95C2E9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F29D-F642-4F9A-8F1C-C091F38C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E3E-A71D-4153-BCED-3D84112A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1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387E-7C30-45FA-81E1-CF448219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99631-5665-4210-9368-B86AB0E54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ED7A3-2C7F-40A0-A708-4E887B16C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BB9D5-264A-47F1-8499-9ABA9F60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274A-6BDA-497B-BDDD-C876B59333B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96DBC-2A4E-4BB1-817C-208DBDF3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99561-CD10-4130-BD29-BAD373FE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E3E-A71D-4153-BCED-3D84112A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7A8-DAA0-42AB-84BF-082BF36F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5BB60-8498-490D-841E-91298A19D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5838A-1BFC-4517-B6E3-97D698D5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D9953-77E1-4796-A6F7-7C4AF565A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EC5E7-87BC-4CBC-AFC6-8D70E9D18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EE465-7714-492D-871E-A2DBC6B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274A-6BDA-497B-BDDD-C876B59333B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02BE4-B487-489F-9B9B-12921836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5A41A-838A-4617-ADC5-E86A3E1F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E3E-A71D-4153-BCED-3D84112A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EC17-9922-49A7-8D07-B4CB23BB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2EE33-AB4C-485C-A1A7-392DDE23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274A-6BDA-497B-BDDD-C876B59333B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FFCC9-DE55-4B1D-8EEF-2B876586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9BC0F-5086-477C-A749-D7A83C17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E3E-A71D-4153-BCED-3D84112A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350F1-BD1D-41EE-8372-4DF2E63B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274A-6BDA-497B-BDDD-C876B59333B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17A2F-84D8-4E22-87BE-ADDD5B79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F93DF-C807-4572-AEAC-55F9399E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E3E-A71D-4153-BCED-3D84112A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CA92-7D52-4CEB-BD10-8B28E929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C520-B6F9-4D51-B09B-7FD9B4310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332CE-B2DD-45BE-A683-D5D49E798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4B0A3-E677-4799-AEC2-B0A80BC3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274A-6BDA-497B-BDDD-C876B59333B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9504C-BB1B-4A8E-A7C4-0D8A150A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A9B61-5B57-4BCC-8A48-D2F548E8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E3E-A71D-4153-BCED-3D84112A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6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0C4E-A755-439A-8B03-8EBFDC46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F29B3-DC7F-40BD-B2DF-A291340DF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1F16D-7314-4A03-9786-F18E76342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D026E-F22D-4816-BAF3-28E8FA56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274A-6BDA-497B-BDDD-C876B59333B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64D7C-A5BB-4FEC-BCA4-89D9EB5C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6C40-E313-4578-9B7A-ED384FEC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E3E-A71D-4153-BCED-3D84112A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4CB58-FD70-49D7-BE7D-0A8B415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4ED13-D266-4A2D-99EC-88492F592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98DF-EC24-4F08-9029-F80DC6F7C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274A-6BDA-497B-BDDD-C876B59333B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0C1A8-F363-452F-9FC4-9AD549B1C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C889C-3BC7-4D7A-A2B3-548037AC8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A9E3E-A71D-4153-BCED-3D84112A8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1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3.4: Exponential and </a:t>
            </a:r>
            <a:r>
              <a:rPr lang="en-US"/>
              <a:t>Logarithmic Equations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6408-C0EC-4CBE-AB4F-927F53A1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D373-F66D-4FEA-9B56-A90FD174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If $9,000 is invested in a savings account earning 6% interest compounded continuously, how many years will pass until the amount reaches $15,000?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00071-4BB2-4887-8DD5-7359A96F9F83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FD0F0A-FD03-4846-9C8F-6783F122AE8B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48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CEF6-EF74-4C40-8B73-5499A9C7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E279-E4C0-4A61-8662-E85A5E74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If money is invested in a savings account earning 3.5% interest compounded yearly, how many years will pass until the money triples?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DAAB0F-984C-41BC-B9FA-3EC854AA4B2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E3FE56-9E58-4175-8487-7DE9851D98E9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3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0D62-D5F8-48E2-A625-A1489686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8E72-30EA-4F4D-8B79-E2C673F2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500 years, a sample of </a:t>
            </a:r>
            <a:r>
              <a:rPr lang="en-US" baseline="30000" dirty="0"/>
              <a:t>226</a:t>
            </a:r>
            <a:r>
              <a:rPr lang="en-US" dirty="0"/>
              <a:t>Ra (radium-226) has decayed to 80.4% of its original mass. Find the half-life of the isotope.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EDCBF-A392-45B1-BE98-DC75A4DE5A93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94493E-189D-4820-B3C9-83B7DE351F14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3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3.4: Exponential and Logarithmic Equations</vt:lpstr>
      <vt:lpstr>Applications</vt:lpstr>
      <vt:lpstr>Applications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3.4</dc:title>
  <dc:creator>Casey Brito</dc:creator>
  <cp:lastModifiedBy>Brito, Casey</cp:lastModifiedBy>
  <cp:revision>2</cp:revision>
  <dcterms:created xsi:type="dcterms:W3CDTF">2017-10-04T10:12:53Z</dcterms:created>
  <dcterms:modified xsi:type="dcterms:W3CDTF">2018-02-26T16:24:57Z</dcterms:modified>
</cp:coreProperties>
</file>