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4" r:id="rId11"/>
    <p:sldId id="282" r:id="rId12"/>
    <p:sldId id="276" r:id="rId13"/>
    <p:sldId id="27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635"/>
    <a:srgbClr val="94BFE6"/>
    <a:srgbClr val="0190D0"/>
    <a:srgbClr val="00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Brito" userId="ee5f6a09-792e-4435-82b3-e58ee59be0b7" providerId="ADAL" clId="{8CF251B1-546D-4D45-AA47-C98FA8962B06}"/>
  </pc:docChgLst>
  <pc:docChgLst>
    <pc:chgData name="Brito, Casey" userId="ee5f6a09-792e-4435-82b3-e58ee59be0b7" providerId="ADAL" clId="{76CFFF58-FEEF-4C09-A122-4ADB02402433}"/>
    <pc:docChg chg="undo redo custSel delSld modSld">
      <pc:chgData name="Brito, Casey" userId="ee5f6a09-792e-4435-82b3-e58ee59be0b7" providerId="ADAL" clId="{76CFFF58-FEEF-4C09-A122-4ADB02402433}" dt="2018-03-02T20:47:59.587" v="1062" actId="20577"/>
      <pc:docMkLst>
        <pc:docMk/>
      </pc:docMkLst>
      <pc:sldChg chg="addSp delSp modSp delAnim modAnim">
        <pc:chgData name="Brito, Casey" userId="ee5f6a09-792e-4435-82b3-e58ee59be0b7" providerId="ADAL" clId="{76CFFF58-FEEF-4C09-A122-4ADB02402433}" dt="2018-03-02T20:39:31.743" v="993" actId="20577"/>
        <pc:sldMkLst>
          <pc:docMk/>
          <pc:sldMk cId="18356748" sldId="257"/>
        </pc:sldMkLst>
        <pc:spChg chg="add mod">
          <ac:chgData name="Brito, Casey" userId="ee5f6a09-792e-4435-82b3-e58ee59be0b7" providerId="ADAL" clId="{76CFFF58-FEEF-4C09-A122-4ADB02402433}" dt="2018-03-02T20:38:33.254" v="985" actId="2085"/>
          <ac:spMkLst>
            <pc:docMk/>
            <pc:sldMk cId="18356748" sldId="257"/>
            <ac:spMk id="4" creationId="{CFEAFEB9-1FE6-4C52-A33B-A38458721C6D}"/>
          </ac:spMkLst>
        </pc:spChg>
        <pc:spChg chg="add mod">
          <ac:chgData name="Brito, Casey" userId="ee5f6a09-792e-4435-82b3-e58ee59be0b7" providerId="ADAL" clId="{76CFFF58-FEEF-4C09-A122-4ADB02402433}" dt="2018-03-02T20:29:39.414" v="902" actId="1076"/>
          <ac:spMkLst>
            <pc:docMk/>
            <pc:sldMk cId="18356748" sldId="257"/>
            <ac:spMk id="13" creationId="{ADA1BED1-9013-48A9-A0B6-87672AE698BB}"/>
          </ac:spMkLst>
        </pc:spChg>
        <pc:spChg chg="del mod">
          <ac:chgData name="Brito, Casey" userId="ee5f6a09-792e-4435-82b3-e58ee59be0b7" providerId="ADAL" clId="{76CFFF58-FEEF-4C09-A122-4ADB02402433}" dt="2018-03-02T20:29:28.206" v="898" actId="478"/>
          <ac:spMkLst>
            <pc:docMk/>
            <pc:sldMk cId="18356748" sldId="257"/>
            <ac:spMk id="30" creationId="{B3863662-4A37-4B56-BD30-12A010E59C0D}"/>
          </ac:spMkLst>
        </pc:spChg>
        <pc:spChg chg="mod">
          <ac:chgData name="Brito, Casey" userId="ee5f6a09-792e-4435-82b3-e58ee59be0b7" providerId="ADAL" clId="{76CFFF58-FEEF-4C09-A122-4ADB02402433}" dt="2018-03-02T20:22:25.305" v="790" actId="1076"/>
          <ac:spMkLst>
            <pc:docMk/>
            <pc:sldMk cId="18356748" sldId="257"/>
            <ac:spMk id="32" creationId="{79ACE6FD-D92A-4A66-8873-28293AFD154C}"/>
          </ac:spMkLst>
        </pc:spChg>
      </pc:sldChg>
      <pc:sldChg chg="modSp">
        <pc:chgData name="Brito, Casey" userId="ee5f6a09-792e-4435-82b3-e58ee59be0b7" providerId="ADAL" clId="{76CFFF58-FEEF-4C09-A122-4ADB02402433}" dt="2018-03-02T20:29:59.060" v="904" actId="693"/>
        <pc:sldMkLst>
          <pc:docMk/>
          <pc:sldMk cId="3235199429" sldId="258"/>
        </pc:sldMkLst>
        <pc:spChg chg="mod">
          <ac:chgData name="Brito, Casey" userId="ee5f6a09-792e-4435-82b3-e58ee59be0b7" providerId="ADAL" clId="{76CFFF58-FEEF-4C09-A122-4ADB02402433}" dt="2018-03-02T20:22:48.982" v="798" actId="1076"/>
          <ac:spMkLst>
            <pc:docMk/>
            <pc:sldMk cId="3235199429" sldId="258"/>
            <ac:spMk id="10" creationId="{BA3002EB-9D4E-46A2-A1BA-F81C7191E063}"/>
          </ac:spMkLst>
        </pc:spChg>
        <pc:spChg chg="mod">
          <ac:chgData name="Brito, Casey" userId="ee5f6a09-792e-4435-82b3-e58ee59be0b7" providerId="ADAL" clId="{76CFFF58-FEEF-4C09-A122-4ADB02402433}" dt="2018-03-02T20:23:21.120" v="807" actId="14100"/>
          <ac:spMkLst>
            <pc:docMk/>
            <pc:sldMk cId="3235199429" sldId="258"/>
            <ac:spMk id="14" creationId="{C7336731-6389-4C1C-8C65-1ED2FD41CA89}"/>
          </ac:spMkLst>
        </pc:spChg>
        <pc:spChg chg="mod">
          <ac:chgData name="Brito, Casey" userId="ee5f6a09-792e-4435-82b3-e58ee59be0b7" providerId="ADAL" clId="{76CFFF58-FEEF-4C09-A122-4ADB02402433}" dt="2018-03-02T20:23:23.331" v="808" actId="1076"/>
          <ac:spMkLst>
            <pc:docMk/>
            <pc:sldMk cId="3235199429" sldId="258"/>
            <ac:spMk id="15" creationId="{09F26A91-D4C8-4985-9EDC-F402C33AB35F}"/>
          </ac:spMkLst>
        </pc:spChg>
        <pc:cxnChg chg="mod">
          <ac:chgData name="Brito, Casey" userId="ee5f6a09-792e-4435-82b3-e58ee59be0b7" providerId="ADAL" clId="{76CFFF58-FEEF-4C09-A122-4ADB02402433}" dt="2018-03-02T20:29:48.507" v="903" actId="693"/>
          <ac:cxnSpMkLst>
            <pc:docMk/>
            <pc:sldMk cId="3235199429" sldId="258"/>
            <ac:cxnSpMk id="9" creationId="{36831095-7491-469E-9D07-E4C921170574}"/>
          </ac:cxnSpMkLst>
        </pc:cxnChg>
        <pc:cxnChg chg="mod">
          <ac:chgData name="Brito, Casey" userId="ee5f6a09-792e-4435-82b3-e58ee59be0b7" providerId="ADAL" clId="{76CFFF58-FEEF-4C09-A122-4ADB02402433}" dt="2018-03-02T20:29:59.060" v="904" actId="693"/>
          <ac:cxnSpMkLst>
            <pc:docMk/>
            <pc:sldMk cId="3235199429" sldId="258"/>
            <ac:cxnSpMk id="13" creationId="{5DCAC35B-AC63-45C5-808A-3A990D692162}"/>
          </ac:cxnSpMkLst>
        </pc:cxnChg>
      </pc:sldChg>
      <pc:sldChg chg="addSp modSp modAnim">
        <pc:chgData name="Brito, Casey" userId="ee5f6a09-792e-4435-82b3-e58ee59be0b7" providerId="ADAL" clId="{76CFFF58-FEEF-4C09-A122-4ADB02402433}" dt="2018-03-02T20:40:31.837" v="997" actId="20577"/>
        <pc:sldMkLst>
          <pc:docMk/>
          <pc:sldMk cId="2239669481" sldId="259"/>
        </pc:sldMkLst>
        <pc:spChg chg="add mod">
          <ac:chgData name="Brito, Casey" userId="ee5f6a09-792e-4435-82b3-e58ee59be0b7" providerId="ADAL" clId="{76CFFF58-FEEF-4C09-A122-4ADB02402433}" dt="2018-03-02T18:32:10.810" v="6" actId="1076"/>
          <ac:spMkLst>
            <pc:docMk/>
            <pc:sldMk cId="2239669481" sldId="259"/>
            <ac:spMk id="2" creationId="{3AE47F78-4DA5-4C92-9703-A407921E8148}"/>
          </ac:spMkLst>
        </pc:spChg>
        <pc:spChg chg="mod">
          <ac:chgData name="Brito, Casey" userId="ee5f6a09-792e-4435-82b3-e58ee59be0b7" providerId="ADAL" clId="{76CFFF58-FEEF-4C09-A122-4ADB02402433}" dt="2018-03-02T18:32:31.724" v="8" actId="20577"/>
          <ac:spMkLst>
            <pc:docMk/>
            <pc:sldMk cId="2239669481" sldId="259"/>
            <ac:spMk id="10" creationId="{4EE331BF-E1FF-4F3F-9A80-C2D32DD6214A}"/>
          </ac:spMkLst>
        </pc:spChg>
        <pc:spChg chg="mod">
          <ac:chgData name="Brito, Casey" userId="ee5f6a09-792e-4435-82b3-e58ee59be0b7" providerId="ADAL" clId="{76CFFF58-FEEF-4C09-A122-4ADB02402433}" dt="2018-03-02T18:31:48.998" v="0" actId="20577"/>
          <ac:spMkLst>
            <pc:docMk/>
            <pc:sldMk cId="2239669481" sldId="259"/>
            <ac:spMk id="11" creationId="{7183CCA8-D054-4717-BF60-83E878B4DCC0}"/>
          </ac:spMkLst>
        </pc:spChg>
      </pc:sldChg>
      <pc:sldChg chg="delSp modSp modAnim">
        <pc:chgData name="Brito, Casey" userId="ee5f6a09-792e-4435-82b3-e58ee59be0b7" providerId="ADAL" clId="{76CFFF58-FEEF-4C09-A122-4ADB02402433}" dt="2018-03-02T20:41:10.106" v="999" actId="20577"/>
        <pc:sldMkLst>
          <pc:docMk/>
          <pc:sldMk cId="4005083688" sldId="260"/>
        </pc:sldMkLst>
        <pc:spChg chg="mod">
          <ac:chgData name="Brito, Casey" userId="ee5f6a09-792e-4435-82b3-e58ee59be0b7" providerId="ADAL" clId="{76CFFF58-FEEF-4C09-A122-4ADB02402433}" dt="2018-03-02T18:32:51.224" v="18" actId="20577"/>
          <ac:spMkLst>
            <pc:docMk/>
            <pc:sldMk cId="4005083688" sldId="260"/>
            <ac:spMk id="5" creationId="{3A88D78C-16B6-499E-BFB2-4B8EDC3425F3}"/>
          </ac:spMkLst>
        </pc:spChg>
        <pc:spChg chg="mod">
          <ac:chgData name="Brito, Casey" userId="ee5f6a09-792e-4435-82b3-e58ee59be0b7" providerId="ADAL" clId="{76CFFF58-FEEF-4C09-A122-4ADB02402433}" dt="2018-03-02T18:33:00.322" v="28" actId="20577"/>
          <ac:spMkLst>
            <pc:docMk/>
            <pc:sldMk cId="4005083688" sldId="260"/>
            <ac:spMk id="7" creationId="{8F2FB24E-DA7B-41AC-ADA2-DCAE6AC40148}"/>
          </ac:spMkLst>
        </pc:spChg>
        <pc:spChg chg="mod topLvl">
          <ac:chgData name="Brito, Casey" userId="ee5f6a09-792e-4435-82b3-e58ee59be0b7" providerId="ADAL" clId="{76CFFF58-FEEF-4C09-A122-4ADB02402433}" dt="2018-03-02T18:35:36.504" v="74" actId="165"/>
          <ac:spMkLst>
            <pc:docMk/>
            <pc:sldMk cId="4005083688" sldId="260"/>
            <ac:spMk id="10" creationId="{AAF3C7CD-F8DA-45EF-8F29-89DEFBB2BB1F}"/>
          </ac:spMkLst>
        </pc:spChg>
        <pc:spChg chg="mod topLvl">
          <ac:chgData name="Brito, Casey" userId="ee5f6a09-792e-4435-82b3-e58ee59be0b7" providerId="ADAL" clId="{76CFFF58-FEEF-4C09-A122-4ADB02402433}" dt="2018-03-02T18:35:36.504" v="74" actId="165"/>
          <ac:spMkLst>
            <pc:docMk/>
            <pc:sldMk cId="4005083688" sldId="260"/>
            <ac:spMk id="11" creationId="{7220B29E-F7CD-4AD3-96D0-5E0C8127E8BB}"/>
          </ac:spMkLst>
        </pc:spChg>
        <pc:spChg chg="mod">
          <ac:chgData name="Brito, Casey" userId="ee5f6a09-792e-4435-82b3-e58ee59be0b7" providerId="ADAL" clId="{76CFFF58-FEEF-4C09-A122-4ADB02402433}" dt="2018-03-02T18:34:18.892" v="63" actId="688"/>
          <ac:spMkLst>
            <pc:docMk/>
            <pc:sldMk cId="4005083688" sldId="260"/>
            <ac:spMk id="17" creationId="{B2DDEC4F-69ED-4AFD-984C-FE1C38A8B2BE}"/>
          </ac:spMkLst>
        </pc:spChg>
        <pc:spChg chg="mod">
          <ac:chgData name="Brito, Casey" userId="ee5f6a09-792e-4435-82b3-e58ee59be0b7" providerId="ADAL" clId="{76CFFF58-FEEF-4C09-A122-4ADB02402433}" dt="2018-03-02T18:33:32.606" v="54" actId="1076"/>
          <ac:spMkLst>
            <pc:docMk/>
            <pc:sldMk cId="4005083688" sldId="260"/>
            <ac:spMk id="18" creationId="{ED9088BA-60BC-4DE1-AA55-1C1A5FFEA69B}"/>
          </ac:spMkLst>
        </pc:spChg>
        <pc:grpChg chg="del mod">
          <ac:chgData name="Brito, Casey" userId="ee5f6a09-792e-4435-82b3-e58ee59be0b7" providerId="ADAL" clId="{76CFFF58-FEEF-4C09-A122-4ADB02402433}" dt="2018-03-02T18:35:36.504" v="74" actId="165"/>
          <ac:grpSpMkLst>
            <pc:docMk/>
            <pc:sldMk cId="4005083688" sldId="260"/>
            <ac:grpSpMk id="3" creationId="{7EEBC800-1758-4190-9034-7001B59376D6}"/>
          </ac:grpSpMkLst>
        </pc:grpChg>
        <pc:grpChg chg="mod">
          <ac:chgData name="Brito, Casey" userId="ee5f6a09-792e-4435-82b3-e58ee59be0b7" providerId="ADAL" clId="{76CFFF58-FEEF-4C09-A122-4ADB02402433}" dt="2018-03-02T18:33:28.710" v="53" actId="20577"/>
          <ac:grpSpMkLst>
            <pc:docMk/>
            <pc:sldMk cId="4005083688" sldId="260"/>
            <ac:grpSpMk id="12" creationId="{B2A1C5E1-E266-4AE5-8EC4-3A65CC6C603A}"/>
          </ac:grpSpMkLst>
        </pc:grpChg>
        <pc:cxnChg chg="mod topLvl">
          <ac:chgData name="Brito, Casey" userId="ee5f6a09-792e-4435-82b3-e58ee59be0b7" providerId="ADAL" clId="{76CFFF58-FEEF-4C09-A122-4ADB02402433}" dt="2018-03-02T18:35:36.504" v="74" actId="165"/>
          <ac:cxnSpMkLst>
            <pc:docMk/>
            <pc:sldMk cId="4005083688" sldId="260"/>
            <ac:cxnSpMk id="8" creationId="{6EA7AA81-9FAA-482F-9D94-9FA0E14546EC}"/>
          </ac:cxnSpMkLst>
        </pc:cxnChg>
        <pc:cxnChg chg="mod topLvl">
          <ac:chgData name="Brito, Casey" userId="ee5f6a09-792e-4435-82b3-e58ee59be0b7" providerId="ADAL" clId="{76CFFF58-FEEF-4C09-A122-4ADB02402433}" dt="2018-03-02T20:30:10.253" v="905" actId="693"/>
          <ac:cxnSpMkLst>
            <pc:docMk/>
            <pc:sldMk cId="4005083688" sldId="260"/>
            <ac:cxnSpMk id="9" creationId="{581549B8-41D7-49AF-BACD-20EE16D4AD48}"/>
          </ac:cxnSpMkLst>
        </pc:cxnChg>
        <pc:cxnChg chg="mod">
          <ac:chgData name="Brito, Casey" userId="ee5f6a09-792e-4435-82b3-e58ee59be0b7" providerId="ADAL" clId="{76CFFF58-FEEF-4C09-A122-4ADB02402433}" dt="2018-03-02T20:30:19.320" v="906" actId="693"/>
          <ac:cxnSpMkLst>
            <pc:docMk/>
            <pc:sldMk cId="4005083688" sldId="260"/>
            <ac:cxnSpMk id="16" creationId="{089CC0F0-FCDE-46CA-AD43-88D822120C76}"/>
          </ac:cxnSpMkLst>
        </pc:cxnChg>
      </pc:sldChg>
      <pc:sldChg chg="modSp modAnim">
        <pc:chgData name="Brito, Casey" userId="ee5f6a09-792e-4435-82b3-e58ee59be0b7" providerId="ADAL" clId="{76CFFF58-FEEF-4C09-A122-4ADB02402433}" dt="2018-03-02T20:30:37.280" v="908" actId="693"/>
        <pc:sldMkLst>
          <pc:docMk/>
          <pc:sldMk cId="3224699708" sldId="261"/>
        </pc:sldMkLst>
        <pc:spChg chg="mod">
          <ac:chgData name="Brito, Casey" userId="ee5f6a09-792e-4435-82b3-e58ee59be0b7" providerId="ADAL" clId="{76CFFF58-FEEF-4C09-A122-4ADB02402433}" dt="2018-03-02T18:39:28.468" v="140" actId="20577"/>
          <ac:spMkLst>
            <pc:docMk/>
            <pc:sldMk cId="3224699708" sldId="261"/>
            <ac:spMk id="5" creationId="{3A88D78C-16B6-499E-BFB2-4B8EDC3425F3}"/>
          </ac:spMkLst>
        </pc:spChg>
        <pc:spChg chg="mod">
          <ac:chgData name="Brito, Casey" userId="ee5f6a09-792e-4435-82b3-e58ee59be0b7" providerId="ADAL" clId="{76CFFF58-FEEF-4C09-A122-4ADB02402433}" dt="2018-03-02T20:25:14.735" v="868" actId="20577"/>
          <ac:spMkLst>
            <pc:docMk/>
            <pc:sldMk cId="3224699708" sldId="261"/>
            <ac:spMk id="7" creationId="{8F2FB24E-DA7B-41AC-ADA2-DCAE6AC40148}"/>
          </ac:spMkLst>
        </pc:spChg>
        <pc:spChg chg="mod">
          <ac:chgData name="Brito, Casey" userId="ee5f6a09-792e-4435-82b3-e58ee59be0b7" providerId="ADAL" clId="{76CFFF58-FEEF-4C09-A122-4ADB02402433}" dt="2018-03-02T20:24:25.309" v="822" actId="1035"/>
          <ac:spMkLst>
            <pc:docMk/>
            <pc:sldMk cId="3224699708" sldId="261"/>
            <ac:spMk id="10" creationId="{AAF3C7CD-F8DA-45EF-8F29-89DEFBB2BB1F}"/>
          </ac:spMkLst>
        </pc:spChg>
        <pc:spChg chg="mod">
          <ac:chgData name="Brito, Casey" userId="ee5f6a09-792e-4435-82b3-e58ee59be0b7" providerId="ADAL" clId="{76CFFF58-FEEF-4C09-A122-4ADB02402433}" dt="2018-03-02T20:24:27.339" v="823" actId="1076"/>
          <ac:spMkLst>
            <pc:docMk/>
            <pc:sldMk cId="3224699708" sldId="261"/>
            <ac:spMk id="11" creationId="{7220B29E-F7CD-4AD3-96D0-5E0C8127E8BB}"/>
          </ac:spMkLst>
        </pc:spChg>
        <pc:spChg chg="mod">
          <ac:chgData name="Brito, Casey" userId="ee5f6a09-792e-4435-82b3-e58ee59be0b7" providerId="ADAL" clId="{76CFFF58-FEEF-4C09-A122-4ADB02402433}" dt="2018-03-02T20:24:39.565" v="827" actId="1076"/>
          <ac:spMkLst>
            <pc:docMk/>
            <pc:sldMk cId="3224699708" sldId="261"/>
            <ac:spMk id="17" creationId="{B2DDEC4F-69ED-4AFD-984C-FE1C38A8B2BE}"/>
          </ac:spMkLst>
        </pc:spChg>
        <pc:cxnChg chg="mod">
          <ac:chgData name="Brito, Casey" userId="ee5f6a09-792e-4435-82b3-e58ee59be0b7" providerId="ADAL" clId="{76CFFF58-FEEF-4C09-A122-4ADB02402433}" dt="2018-03-02T20:30:26.917" v="907" actId="693"/>
          <ac:cxnSpMkLst>
            <pc:docMk/>
            <pc:sldMk cId="3224699708" sldId="261"/>
            <ac:cxnSpMk id="9" creationId="{581549B8-41D7-49AF-BACD-20EE16D4AD48}"/>
          </ac:cxnSpMkLst>
        </pc:cxnChg>
        <pc:cxnChg chg="mod">
          <ac:chgData name="Brito, Casey" userId="ee5f6a09-792e-4435-82b3-e58ee59be0b7" providerId="ADAL" clId="{76CFFF58-FEEF-4C09-A122-4ADB02402433}" dt="2018-03-02T20:30:37.280" v="908" actId="693"/>
          <ac:cxnSpMkLst>
            <pc:docMk/>
            <pc:sldMk cId="3224699708" sldId="261"/>
            <ac:cxnSpMk id="16" creationId="{089CC0F0-FCDE-46CA-AD43-88D822120C76}"/>
          </ac:cxnSpMkLst>
        </pc:cxnChg>
      </pc:sldChg>
      <pc:sldChg chg="addSp delSp modSp delAnim modAnim">
        <pc:chgData name="Brito, Casey" userId="ee5f6a09-792e-4435-82b3-e58ee59be0b7" providerId="ADAL" clId="{76CFFF58-FEEF-4C09-A122-4ADB02402433}" dt="2018-03-02T20:36:07.373" v="978" actId="478"/>
        <pc:sldMkLst>
          <pc:docMk/>
          <pc:sldMk cId="3119759296" sldId="264"/>
        </pc:sldMkLst>
        <pc:spChg chg="add mod">
          <ac:chgData name="Brito, Casey" userId="ee5f6a09-792e-4435-82b3-e58ee59be0b7" providerId="ADAL" clId="{76CFFF58-FEEF-4C09-A122-4ADB02402433}" dt="2018-03-02T20:33:23.589" v="936" actId="1076"/>
          <ac:spMkLst>
            <pc:docMk/>
            <pc:sldMk cId="3119759296" sldId="264"/>
            <ac:spMk id="2" creationId="{C19A53B1-43A6-4C30-8649-F283D1F72FFA}"/>
          </ac:spMkLst>
        </pc:spChg>
        <pc:spChg chg="mod">
          <ac:chgData name="Brito, Casey" userId="ee5f6a09-792e-4435-82b3-e58ee59be0b7" providerId="ADAL" clId="{76CFFF58-FEEF-4C09-A122-4ADB02402433}" dt="2018-03-02T20:35:58.456" v="977" actId="1076"/>
          <ac:spMkLst>
            <pc:docMk/>
            <pc:sldMk cId="3119759296" sldId="264"/>
            <ac:spMk id="4" creationId="{EA2F8B31-52BF-4D5F-9C59-E78E9015484B}"/>
          </ac:spMkLst>
        </pc:spChg>
        <pc:spChg chg="add mod topLvl">
          <ac:chgData name="Brito, Casey" userId="ee5f6a09-792e-4435-82b3-e58ee59be0b7" providerId="ADAL" clId="{76CFFF58-FEEF-4C09-A122-4ADB02402433}" dt="2018-03-02T20:32:41.127" v="926" actId="1076"/>
          <ac:spMkLst>
            <pc:docMk/>
            <pc:sldMk cId="3119759296" sldId="264"/>
            <ac:spMk id="10" creationId="{2C6CFBC2-F5C5-4077-B0D6-73896F810247}"/>
          </ac:spMkLst>
        </pc:spChg>
        <pc:spChg chg="add mod">
          <ac:chgData name="Brito, Casey" userId="ee5f6a09-792e-4435-82b3-e58ee59be0b7" providerId="ADAL" clId="{76CFFF58-FEEF-4C09-A122-4ADB02402433}" dt="2018-03-02T20:33:02.952" v="932" actId="1076"/>
          <ac:spMkLst>
            <pc:docMk/>
            <pc:sldMk cId="3119759296" sldId="264"/>
            <ac:spMk id="13" creationId="{A3F90138-08BE-49F6-B395-77132187FEEA}"/>
          </ac:spMkLst>
        </pc:spChg>
        <pc:spChg chg="add mod">
          <ac:chgData name="Brito, Casey" userId="ee5f6a09-792e-4435-82b3-e58ee59be0b7" providerId="ADAL" clId="{76CFFF58-FEEF-4C09-A122-4ADB02402433}" dt="2018-03-02T20:34:52.885" v="956" actId="1582"/>
          <ac:spMkLst>
            <pc:docMk/>
            <pc:sldMk cId="3119759296" sldId="264"/>
            <ac:spMk id="14" creationId="{B48616B4-6D00-42B9-A7CD-0EB721B1315B}"/>
          </ac:spMkLst>
        </pc:spChg>
        <pc:spChg chg="add mod">
          <ac:chgData name="Brito, Casey" userId="ee5f6a09-792e-4435-82b3-e58ee59be0b7" providerId="ADAL" clId="{76CFFF58-FEEF-4C09-A122-4ADB02402433}" dt="2018-03-02T20:35:24.715" v="968" actId="1076"/>
          <ac:spMkLst>
            <pc:docMk/>
            <pc:sldMk cId="3119759296" sldId="264"/>
            <ac:spMk id="15" creationId="{CA9F9C78-0B67-49AF-9288-6C3B1F0B4203}"/>
          </ac:spMkLst>
        </pc:spChg>
        <pc:spChg chg="add mod">
          <ac:chgData name="Brito, Casey" userId="ee5f6a09-792e-4435-82b3-e58ee59be0b7" providerId="ADAL" clId="{76CFFF58-FEEF-4C09-A122-4ADB02402433}" dt="2018-03-02T20:35:39.653" v="972" actId="1076"/>
          <ac:spMkLst>
            <pc:docMk/>
            <pc:sldMk cId="3119759296" sldId="264"/>
            <ac:spMk id="16" creationId="{BE3C1C0D-352A-4694-9448-34C01E4BF91B}"/>
          </ac:spMkLst>
        </pc:spChg>
        <pc:spChg chg="add mod">
          <ac:chgData name="Brito, Casey" userId="ee5f6a09-792e-4435-82b3-e58ee59be0b7" providerId="ADAL" clId="{76CFFF58-FEEF-4C09-A122-4ADB02402433}" dt="2018-03-02T20:35:44.118" v="974" actId="1076"/>
          <ac:spMkLst>
            <pc:docMk/>
            <pc:sldMk cId="3119759296" sldId="264"/>
            <ac:spMk id="17" creationId="{B1D09274-D181-4D0A-9115-5A177A3C6122}"/>
          </ac:spMkLst>
        </pc:spChg>
        <pc:spChg chg="add del mod">
          <ac:chgData name="Brito, Casey" userId="ee5f6a09-792e-4435-82b3-e58ee59be0b7" providerId="ADAL" clId="{76CFFF58-FEEF-4C09-A122-4ADB02402433}" dt="2018-03-02T20:36:07.373" v="978" actId="478"/>
          <ac:spMkLst>
            <pc:docMk/>
            <pc:sldMk cId="3119759296" sldId="264"/>
            <ac:spMk id="19" creationId="{23DD5B30-AA41-4250-B867-1CBC34515891}"/>
          </ac:spMkLst>
        </pc:spChg>
        <pc:grpChg chg="add del mod">
          <ac:chgData name="Brito, Casey" userId="ee5f6a09-792e-4435-82b3-e58ee59be0b7" providerId="ADAL" clId="{76CFFF58-FEEF-4C09-A122-4ADB02402433}" dt="2018-03-02T20:32:19.555" v="922" actId="165"/>
          <ac:grpSpMkLst>
            <pc:docMk/>
            <pc:sldMk cId="3119759296" sldId="264"/>
            <ac:grpSpMk id="3" creationId="{81C5FA40-D0F7-43FA-ADDD-EA493F4FEAE2}"/>
          </ac:grpSpMkLst>
        </pc:grpChg>
        <pc:picChg chg="del mod">
          <ac:chgData name="Brito, Casey" userId="ee5f6a09-792e-4435-82b3-e58ee59be0b7" providerId="ADAL" clId="{76CFFF58-FEEF-4C09-A122-4ADB02402433}" dt="2018-03-02T20:35:54.758" v="976" actId="478"/>
          <ac:picMkLst>
            <pc:docMk/>
            <pc:sldMk cId="3119759296" sldId="264"/>
            <ac:picMk id="11" creationId="{A2969FF5-F919-4289-92BB-0225644E26D2}"/>
          </ac:picMkLst>
        </pc:picChg>
        <pc:cxnChg chg="add mod topLvl">
          <ac:chgData name="Brito, Casey" userId="ee5f6a09-792e-4435-82b3-e58ee59be0b7" providerId="ADAL" clId="{76CFFF58-FEEF-4C09-A122-4ADB02402433}" dt="2018-03-02T20:32:19.555" v="922" actId="165"/>
          <ac:cxnSpMkLst>
            <pc:docMk/>
            <pc:sldMk cId="3119759296" sldId="264"/>
            <ac:cxnSpMk id="8" creationId="{30BC8E95-9418-41A3-B2CF-B7DF1A8E0A6C}"/>
          </ac:cxnSpMkLst>
        </pc:cxnChg>
        <pc:cxnChg chg="add mod topLvl">
          <ac:chgData name="Brito, Casey" userId="ee5f6a09-792e-4435-82b3-e58ee59be0b7" providerId="ADAL" clId="{76CFFF58-FEEF-4C09-A122-4ADB02402433}" dt="2018-03-02T20:32:24.291" v="923" actId="14100"/>
          <ac:cxnSpMkLst>
            <pc:docMk/>
            <pc:sldMk cId="3119759296" sldId="264"/>
            <ac:cxnSpMk id="9" creationId="{F05A7A21-C81C-4F72-8283-367D629E057E}"/>
          </ac:cxnSpMkLst>
        </pc:cxnChg>
      </pc:sldChg>
      <pc:sldChg chg="addSp delSp modSp">
        <pc:chgData name="Brito, Casey" userId="ee5f6a09-792e-4435-82b3-e58ee59be0b7" providerId="ADAL" clId="{76CFFF58-FEEF-4C09-A122-4ADB02402433}" dt="2018-03-02T20:43:59.320" v="1047" actId="20577"/>
        <pc:sldMkLst>
          <pc:docMk/>
          <pc:sldMk cId="1269695918" sldId="266"/>
        </pc:sldMkLst>
        <pc:spChg chg="mod">
          <ac:chgData name="Brito, Casey" userId="ee5f6a09-792e-4435-82b3-e58ee59be0b7" providerId="ADAL" clId="{76CFFF58-FEEF-4C09-A122-4ADB02402433}" dt="2018-03-02T20:42:20.741" v="1000" actId="1076"/>
          <ac:spMkLst>
            <pc:docMk/>
            <pc:sldMk cId="1269695918" sldId="266"/>
            <ac:spMk id="2" creationId="{19448DED-71CD-4A0E-AF74-12943BFCC2AE}"/>
          </ac:spMkLst>
        </pc:spChg>
        <pc:spChg chg="mod">
          <ac:chgData name="Brito, Casey" userId="ee5f6a09-792e-4435-82b3-e58ee59be0b7" providerId="ADAL" clId="{76CFFF58-FEEF-4C09-A122-4ADB02402433}" dt="2018-03-02T20:43:08.702" v="1023" actId="1076"/>
          <ac:spMkLst>
            <pc:docMk/>
            <pc:sldMk cId="1269695918" sldId="266"/>
            <ac:spMk id="3" creationId="{6451568B-5AF0-4F67-A4A2-E7A69F30FE97}"/>
          </ac:spMkLst>
        </pc:spChg>
        <pc:spChg chg="add del">
          <ac:chgData name="Brito, Casey" userId="ee5f6a09-792e-4435-82b3-e58ee59be0b7" providerId="ADAL" clId="{76CFFF58-FEEF-4C09-A122-4ADB02402433}" dt="2018-03-02T20:43:54.519" v="1046" actId="20577"/>
          <ac:spMkLst>
            <pc:docMk/>
            <pc:sldMk cId="1269695918" sldId="266"/>
            <ac:spMk id="6" creationId="{5C32A21E-9454-4AD4-96CF-3DA9AC8165B0}"/>
          </ac:spMkLst>
        </pc:spChg>
        <pc:spChg chg="add">
          <ac:chgData name="Brito, Casey" userId="ee5f6a09-792e-4435-82b3-e58ee59be0b7" providerId="ADAL" clId="{76CFFF58-FEEF-4C09-A122-4ADB02402433}" dt="2018-03-02T20:43:59.320" v="1047" actId="20577"/>
          <ac:spMkLst>
            <pc:docMk/>
            <pc:sldMk cId="1269695918" sldId="266"/>
            <ac:spMk id="7" creationId="{63EC5C3F-7B7E-4F40-A6D5-A3746F0FE469}"/>
          </ac:spMkLst>
        </pc:spChg>
        <pc:picChg chg="mod modCrop">
          <ac:chgData name="Brito, Casey" userId="ee5f6a09-792e-4435-82b3-e58ee59be0b7" providerId="ADAL" clId="{76CFFF58-FEEF-4C09-A122-4ADB02402433}" dt="2018-03-02T20:42:53.265" v="1008" actId="1076"/>
          <ac:picMkLst>
            <pc:docMk/>
            <pc:sldMk cId="1269695918" sldId="266"/>
            <ac:picMk id="5" creationId="{38D6C2E9-EF04-4116-BF93-C9DA2AF8F060}"/>
          </ac:picMkLst>
        </pc:picChg>
        <pc:cxnChg chg="add">
          <ac:chgData name="Brito, Casey" userId="ee5f6a09-792e-4435-82b3-e58ee59be0b7" providerId="ADAL" clId="{76CFFF58-FEEF-4C09-A122-4ADB02402433}" dt="2018-03-02T20:43:59.320" v="1047" actId="20577"/>
          <ac:cxnSpMkLst>
            <pc:docMk/>
            <pc:sldMk cId="1269695918" sldId="266"/>
            <ac:cxnSpMk id="8" creationId="{A6F27E16-B719-46D5-894A-CCB30A41902D}"/>
          </ac:cxnSpMkLst>
        </pc:cxnChg>
      </pc:sldChg>
      <pc:sldChg chg="addSp modSp">
        <pc:chgData name="Brito, Casey" userId="ee5f6a09-792e-4435-82b3-e58ee59be0b7" providerId="ADAL" clId="{76CFFF58-FEEF-4C09-A122-4ADB02402433}" dt="2018-03-02T20:47:59.587" v="1062" actId="20577"/>
        <pc:sldMkLst>
          <pc:docMk/>
          <pc:sldMk cId="2882555652" sldId="267"/>
        </pc:sldMkLst>
        <pc:spChg chg="mod">
          <ac:chgData name="Brito, Casey" userId="ee5f6a09-792e-4435-82b3-e58ee59be0b7" providerId="ADAL" clId="{76CFFF58-FEEF-4C09-A122-4ADB02402433}" dt="2018-03-02T20:43:14.733" v="1024" actId="1076"/>
          <ac:spMkLst>
            <pc:docMk/>
            <pc:sldMk cId="2882555652" sldId="267"/>
            <ac:spMk id="2" creationId="{D4AEDFFB-F2FD-44C0-8196-00C671E51117}"/>
          </ac:spMkLst>
        </pc:spChg>
        <pc:spChg chg="mod">
          <ac:chgData name="Brito, Casey" userId="ee5f6a09-792e-4435-82b3-e58ee59be0b7" providerId="ADAL" clId="{76CFFF58-FEEF-4C09-A122-4ADB02402433}" dt="2018-03-02T20:47:59.587" v="1062" actId="20577"/>
          <ac:spMkLst>
            <pc:docMk/>
            <pc:sldMk cId="2882555652" sldId="267"/>
            <ac:spMk id="3" creationId="{27F290E9-5F0A-4654-BE38-8DE13A17CAA5}"/>
          </ac:spMkLst>
        </pc:spChg>
        <pc:spChg chg="add">
          <ac:chgData name="Brito, Casey" userId="ee5f6a09-792e-4435-82b3-e58ee59be0b7" providerId="ADAL" clId="{76CFFF58-FEEF-4C09-A122-4ADB02402433}" dt="2018-03-02T20:44:00.674" v="1048" actId="20577"/>
          <ac:spMkLst>
            <pc:docMk/>
            <pc:sldMk cId="2882555652" sldId="267"/>
            <ac:spMk id="6" creationId="{56198E02-5710-42D8-B122-52BC452B9D3D}"/>
          </ac:spMkLst>
        </pc:spChg>
        <pc:picChg chg="mod modCrop">
          <ac:chgData name="Brito, Casey" userId="ee5f6a09-792e-4435-82b3-e58ee59be0b7" providerId="ADAL" clId="{76CFFF58-FEEF-4C09-A122-4ADB02402433}" dt="2018-03-02T20:44:42.024" v="1051" actId="1076"/>
          <ac:picMkLst>
            <pc:docMk/>
            <pc:sldMk cId="2882555652" sldId="267"/>
            <ac:picMk id="5" creationId="{FC879105-D78C-49EB-AF8F-A3A7C1EA2FFA}"/>
          </ac:picMkLst>
        </pc:picChg>
        <pc:cxnChg chg="add">
          <ac:chgData name="Brito, Casey" userId="ee5f6a09-792e-4435-82b3-e58ee59be0b7" providerId="ADAL" clId="{76CFFF58-FEEF-4C09-A122-4ADB02402433}" dt="2018-03-02T20:44:00.674" v="1048" actId="20577"/>
          <ac:cxnSpMkLst>
            <pc:docMk/>
            <pc:sldMk cId="2882555652" sldId="267"/>
            <ac:cxnSpMk id="7" creationId="{1FA3392E-D239-4305-A2B7-1CA6611102AC}"/>
          </ac:cxnSpMkLst>
        </pc:cxnChg>
      </pc:sldChg>
      <pc:sldChg chg="del">
        <pc:chgData name="Brito, Casey" userId="ee5f6a09-792e-4435-82b3-e58ee59be0b7" providerId="ADAL" clId="{76CFFF58-FEEF-4C09-A122-4ADB02402433}" dt="2018-03-02T18:39:44.993" v="141" actId="2696"/>
        <pc:sldMkLst>
          <pc:docMk/>
          <pc:sldMk cId="3434183571" sldId="270"/>
        </pc:sldMkLst>
      </pc:sldChg>
      <pc:sldChg chg="addSp modSp">
        <pc:chgData name="Brito, Casey" userId="ee5f6a09-792e-4435-82b3-e58ee59be0b7" providerId="ADAL" clId="{76CFFF58-FEEF-4C09-A122-4ADB02402433}" dt="2018-03-02T20:27:11.065" v="894" actId="1076"/>
        <pc:sldMkLst>
          <pc:docMk/>
          <pc:sldMk cId="2766868690" sldId="274"/>
        </pc:sldMkLst>
        <pc:spChg chg="mod">
          <ac:chgData name="Brito, Casey" userId="ee5f6a09-792e-4435-82b3-e58ee59be0b7" providerId="ADAL" clId="{76CFFF58-FEEF-4C09-A122-4ADB02402433}" dt="2018-03-02T20:26:21.420" v="883" actId="1076"/>
          <ac:spMkLst>
            <pc:docMk/>
            <pc:sldMk cId="2766868690" sldId="274"/>
            <ac:spMk id="3" creationId="{3304A93B-70B9-450E-B4A9-22C73D84FA75}"/>
          </ac:spMkLst>
        </pc:spChg>
        <pc:spChg chg="add mod">
          <ac:chgData name="Brito, Casey" userId="ee5f6a09-792e-4435-82b3-e58ee59be0b7" providerId="ADAL" clId="{76CFFF58-FEEF-4C09-A122-4ADB02402433}" dt="2018-03-02T20:26:49.764" v="892" actId="1076"/>
          <ac:spMkLst>
            <pc:docMk/>
            <pc:sldMk cId="2766868690" sldId="274"/>
            <ac:spMk id="7" creationId="{A66D30E2-B40B-446E-8B03-4B1C156F690E}"/>
          </ac:spMkLst>
        </pc:spChg>
        <pc:spChg chg="mod">
          <ac:chgData name="Brito, Casey" userId="ee5f6a09-792e-4435-82b3-e58ee59be0b7" providerId="ADAL" clId="{76CFFF58-FEEF-4C09-A122-4ADB02402433}" dt="2018-03-02T20:26:07.880" v="873" actId="1076"/>
          <ac:spMkLst>
            <pc:docMk/>
            <pc:sldMk cId="2766868690" sldId="274"/>
            <ac:spMk id="10" creationId="{DB41650A-A966-4D25-B15F-DA5A93E0674A}"/>
          </ac:spMkLst>
        </pc:spChg>
        <pc:spChg chg="mod">
          <ac:chgData name="Brito, Casey" userId="ee5f6a09-792e-4435-82b3-e58ee59be0b7" providerId="ADAL" clId="{76CFFF58-FEEF-4C09-A122-4ADB02402433}" dt="2018-03-02T20:27:11.065" v="894" actId="1076"/>
          <ac:spMkLst>
            <pc:docMk/>
            <pc:sldMk cId="2766868690" sldId="274"/>
            <ac:spMk id="11" creationId="{2E43CD80-6D0C-4239-9CED-0B47EBAC34F8}"/>
          </ac:spMkLst>
        </pc:spChg>
        <pc:cxnChg chg="mod">
          <ac:chgData name="Brito, Casey" userId="ee5f6a09-792e-4435-82b3-e58ee59be0b7" providerId="ADAL" clId="{76CFFF58-FEEF-4C09-A122-4ADB02402433}" dt="2018-03-02T20:27:02.134" v="893" actId="693"/>
          <ac:cxnSpMkLst>
            <pc:docMk/>
            <pc:sldMk cId="2766868690" sldId="274"/>
            <ac:cxnSpMk id="9" creationId="{736116CF-2917-409C-96CD-E2188F53F597}"/>
          </ac:cxnSpMkLst>
        </pc:cxnChg>
      </pc:sldChg>
      <pc:sldChg chg="del">
        <pc:chgData name="Brito, Casey" userId="ee5f6a09-792e-4435-82b3-e58ee59be0b7" providerId="ADAL" clId="{76CFFF58-FEEF-4C09-A122-4ADB02402433}" dt="2018-03-02T20:21:18.788" v="779" actId="2696"/>
        <pc:sldMkLst>
          <pc:docMk/>
          <pc:sldMk cId="347940914" sldId="275"/>
        </pc:sldMkLst>
      </pc:sldChg>
      <pc:sldChg chg="addSp modSp modAnim">
        <pc:chgData name="Brito, Casey" userId="ee5f6a09-792e-4435-82b3-e58ee59be0b7" providerId="ADAL" clId="{76CFFF58-FEEF-4C09-A122-4ADB02402433}" dt="2018-03-02T19:15:06.328" v="573" actId="14100"/>
        <pc:sldMkLst>
          <pc:docMk/>
          <pc:sldMk cId="1001140535" sldId="276"/>
        </pc:sldMkLst>
        <pc:spChg chg="mod">
          <ac:chgData name="Brito, Casey" userId="ee5f6a09-792e-4435-82b3-e58ee59be0b7" providerId="ADAL" clId="{76CFFF58-FEEF-4C09-A122-4ADB02402433}" dt="2018-03-02T19:12:33.773" v="447" actId="1035"/>
          <ac:spMkLst>
            <pc:docMk/>
            <pc:sldMk cId="1001140535" sldId="276"/>
            <ac:spMk id="2" creationId="{CBC3D640-801D-41E3-943C-C47A0ABE6A60}"/>
          </ac:spMkLst>
        </pc:spChg>
        <pc:spChg chg="mod">
          <ac:chgData name="Brito, Casey" userId="ee5f6a09-792e-4435-82b3-e58ee59be0b7" providerId="ADAL" clId="{76CFFF58-FEEF-4C09-A122-4ADB02402433}" dt="2018-03-02T19:15:06.328" v="573" actId="14100"/>
          <ac:spMkLst>
            <pc:docMk/>
            <pc:sldMk cId="1001140535" sldId="276"/>
            <ac:spMk id="3" creationId="{4AD5BDFA-6A02-4FB8-83D5-FE4EB430D012}"/>
          </ac:spMkLst>
        </pc:spChg>
        <pc:spChg chg="add">
          <ac:chgData name="Brito, Casey" userId="ee5f6a09-792e-4435-82b3-e58ee59be0b7" providerId="ADAL" clId="{76CFFF58-FEEF-4C09-A122-4ADB02402433}" dt="2018-03-02T19:12:10.919" v="438" actId="14100"/>
          <ac:spMkLst>
            <pc:docMk/>
            <pc:sldMk cId="1001140535" sldId="276"/>
            <ac:spMk id="4" creationId="{05D60000-90EF-4E0A-B0BE-AC4093C9963A}"/>
          </ac:spMkLst>
        </pc:spChg>
        <pc:spChg chg="add mod">
          <ac:chgData name="Brito, Casey" userId="ee5f6a09-792e-4435-82b3-e58ee59be0b7" providerId="ADAL" clId="{76CFFF58-FEEF-4C09-A122-4ADB02402433}" dt="2018-03-02T19:15:04.371" v="571" actId="27636"/>
          <ac:spMkLst>
            <pc:docMk/>
            <pc:sldMk cId="1001140535" sldId="276"/>
            <ac:spMk id="6" creationId="{6B29BB85-6065-4D30-99FD-FDECF5CE53C0}"/>
          </ac:spMkLst>
        </pc:spChg>
        <pc:cxnChg chg="add">
          <ac:chgData name="Brito, Casey" userId="ee5f6a09-792e-4435-82b3-e58ee59be0b7" providerId="ADAL" clId="{76CFFF58-FEEF-4C09-A122-4ADB02402433}" dt="2018-03-02T19:12:10.919" v="438" actId="14100"/>
          <ac:cxnSpMkLst>
            <pc:docMk/>
            <pc:sldMk cId="1001140535" sldId="276"/>
            <ac:cxnSpMk id="5" creationId="{70E74EE3-BA3A-452D-BAB1-AAB554EA8CA4}"/>
          </ac:cxnSpMkLst>
        </pc:cxnChg>
      </pc:sldChg>
      <pc:sldChg chg="del">
        <pc:chgData name="Brito, Casey" userId="ee5f6a09-792e-4435-82b3-e58ee59be0b7" providerId="ADAL" clId="{76CFFF58-FEEF-4C09-A122-4ADB02402433}" dt="2018-03-02T20:19:54.631" v="778" actId="2696"/>
        <pc:sldMkLst>
          <pc:docMk/>
          <pc:sldMk cId="739702396" sldId="277"/>
        </pc:sldMkLst>
      </pc:sldChg>
      <pc:sldChg chg="addSp delSp modSp delAnim modAnim">
        <pc:chgData name="Brito, Casey" userId="ee5f6a09-792e-4435-82b3-e58ee59be0b7" providerId="ADAL" clId="{76CFFF58-FEEF-4C09-A122-4ADB02402433}" dt="2018-03-02T20:29:06.620" v="897" actId="20577"/>
        <pc:sldMkLst>
          <pc:docMk/>
          <pc:sldMk cId="266598049" sldId="278"/>
        </pc:sldMkLst>
        <pc:spChg chg="del mod">
          <ac:chgData name="Brito, Casey" userId="ee5f6a09-792e-4435-82b3-e58ee59be0b7" providerId="ADAL" clId="{76CFFF58-FEEF-4C09-A122-4ADB02402433}" dt="2018-03-02T20:18:46.245" v="754" actId="478"/>
          <ac:spMkLst>
            <pc:docMk/>
            <pc:sldMk cId="266598049" sldId="278"/>
            <ac:spMk id="2" creationId="{1BFA68D9-870A-463B-A392-DA0F9396591B}"/>
          </ac:spMkLst>
        </pc:spChg>
        <pc:spChg chg="mod">
          <ac:chgData name="Brito, Casey" userId="ee5f6a09-792e-4435-82b3-e58ee59be0b7" providerId="ADAL" clId="{76CFFF58-FEEF-4C09-A122-4ADB02402433}" dt="2018-03-02T20:29:06.620" v="897" actId="20577"/>
          <ac:spMkLst>
            <pc:docMk/>
            <pc:sldMk cId="266598049" sldId="278"/>
            <ac:spMk id="4" creationId="{FF4048B0-465D-466C-A7C2-0BC50C61E9C0}"/>
          </ac:spMkLst>
        </pc:spChg>
        <pc:spChg chg="add del">
          <ac:chgData name="Brito, Casey" userId="ee5f6a09-792e-4435-82b3-e58ee59be0b7" providerId="ADAL" clId="{76CFFF58-FEEF-4C09-A122-4ADB02402433}" dt="2018-03-02T20:10:18.614" v="657" actId="20577"/>
          <ac:spMkLst>
            <pc:docMk/>
            <pc:sldMk cId="266598049" sldId="278"/>
            <ac:spMk id="7" creationId="{B8EBF851-B73A-41A3-B2AB-78E0CA27A535}"/>
          </ac:spMkLst>
        </pc:spChg>
        <pc:spChg chg="add mod">
          <ac:chgData name="Brito, Casey" userId="ee5f6a09-792e-4435-82b3-e58ee59be0b7" providerId="ADAL" clId="{76CFFF58-FEEF-4C09-A122-4ADB02402433}" dt="2018-03-02T20:18:11.268" v="750" actId="164"/>
          <ac:spMkLst>
            <pc:docMk/>
            <pc:sldMk cId="266598049" sldId="278"/>
            <ac:spMk id="9" creationId="{4FC9A25E-816C-41E4-89AF-E1EC6B18E569}"/>
          </ac:spMkLst>
        </pc:spChg>
        <pc:spChg chg="mod">
          <ac:chgData name="Brito, Casey" userId="ee5f6a09-792e-4435-82b3-e58ee59be0b7" providerId="ADAL" clId="{76CFFF58-FEEF-4C09-A122-4ADB02402433}" dt="2018-03-02T20:29:05.146" v="896" actId="20577"/>
          <ac:spMkLst>
            <pc:docMk/>
            <pc:sldMk cId="266598049" sldId="278"/>
            <ac:spMk id="10" creationId="{B2961F0C-380A-4DFC-8FA7-2B13663425CE}"/>
          </ac:spMkLst>
        </pc:spChg>
        <pc:spChg chg="add mod">
          <ac:chgData name="Brito, Casey" userId="ee5f6a09-792e-4435-82b3-e58ee59be0b7" providerId="ADAL" clId="{76CFFF58-FEEF-4C09-A122-4ADB02402433}" dt="2018-03-02T20:18:11.268" v="750" actId="164"/>
          <ac:spMkLst>
            <pc:docMk/>
            <pc:sldMk cId="266598049" sldId="278"/>
            <ac:spMk id="20" creationId="{7CE24E00-5CFF-43E5-8497-0D51E965CD58}"/>
          </ac:spMkLst>
        </pc:spChg>
        <pc:spChg chg="add mod">
          <ac:chgData name="Brito, Casey" userId="ee5f6a09-792e-4435-82b3-e58ee59be0b7" providerId="ADAL" clId="{76CFFF58-FEEF-4C09-A122-4ADB02402433}" dt="2018-03-02T20:18:11.268" v="750" actId="164"/>
          <ac:spMkLst>
            <pc:docMk/>
            <pc:sldMk cId="266598049" sldId="278"/>
            <ac:spMk id="25" creationId="{F7811A15-7741-4668-8D4D-CA4E0874831F}"/>
          </ac:spMkLst>
        </pc:spChg>
        <pc:spChg chg="add mod">
          <ac:chgData name="Brito, Casey" userId="ee5f6a09-792e-4435-82b3-e58ee59be0b7" providerId="ADAL" clId="{76CFFF58-FEEF-4C09-A122-4ADB02402433}" dt="2018-03-02T20:18:11.268" v="750" actId="164"/>
          <ac:spMkLst>
            <pc:docMk/>
            <pc:sldMk cId="266598049" sldId="278"/>
            <ac:spMk id="26" creationId="{627F062A-5403-4829-ABE5-8F3116573F3C}"/>
          </ac:spMkLst>
        </pc:spChg>
        <pc:spChg chg="add del mod">
          <ac:chgData name="Brito, Casey" userId="ee5f6a09-792e-4435-82b3-e58ee59be0b7" providerId="ADAL" clId="{76CFFF58-FEEF-4C09-A122-4ADB02402433}" dt="2018-03-02T20:18:48.395" v="755" actId="478"/>
          <ac:spMkLst>
            <pc:docMk/>
            <pc:sldMk cId="266598049" sldId="278"/>
            <ac:spMk id="40" creationId="{EE29BE30-3DA3-484C-97B9-F3D54C17C645}"/>
          </ac:spMkLst>
        </pc:spChg>
        <pc:spChg chg="add">
          <ac:chgData name="Brito, Casey" userId="ee5f6a09-792e-4435-82b3-e58ee59be0b7" providerId="ADAL" clId="{76CFFF58-FEEF-4C09-A122-4ADB02402433}" dt="2018-03-02T20:19:16.133" v="764" actId="20577"/>
          <ac:spMkLst>
            <pc:docMk/>
            <pc:sldMk cId="266598049" sldId="278"/>
            <ac:spMk id="41" creationId="{57C04755-0858-45D9-A72E-AF487653DAB5}"/>
          </ac:spMkLst>
        </pc:spChg>
        <pc:grpChg chg="add mod">
          <ac:chgData name="Brito, Casey" userId="ee5f6a09-792e-4435-82b3-e58ee59be0b7" providerId="ADAL" clId="{76CFFF58-FEEF-4C09-A122-4ADB02402433}" dt="2018-03-02T20:19:25.153" v="767" actId="1076"/>
          <ac:grpSpMkLst>
            <pc:docMk/>
            <pc:sldMk cId="266598049" sldId="278"/>
            <ac:grpSpMk id="27" creationId="{2AC159FA-28A2-4EFA-AEDC-93ED86951FE0}"/>
          </ac:grpSpMkLst>
        </pc:grpChg>
        <pc:grpChg chg="add del mod">
          <ac:chgData name="Brito, Casey" userId="ee5f6a09-792e-4435-82b3-e58ee59be0b7" providerId="ADAL" clId="{76CFFF58-FEEF-4C09-A122-4ADB02402433}" dt="2018-03-02T20:18:59.655" v="759" actId="478"/>
          <ac:grpSpMkLst>
            <pc:docMk/>
            <pc:sldMk cId="266598049" sldId="278"/>
            <ac:grpSpMk id="28" creationId="{F6D440ED-496E-4036-80D2-1033E03EF68D}"/>
          </ac:grpSpMkLst>
        </pc:grpChg>
        <pc:picChg chg="del mod modCrop">
          <ac:chgData name="Brito, Casey" userId="ee5f6a09-792e-4435-82b3-e58ee59be0b7" providerId="ADAL" clId="{76CFFF58-FEEF-4C09-A122-4ADB02402433}" dt="2018-03-02T20:18:04.642" v="749" actId="478"/>
          <ac:picMkLst>
            <pc:docMk/>
            <pc:sldMk cId="266598049" sldId="278"/>
            <ac:picMk id="11" creationId="{9838054B-9000-4BC2-BCD0-012AC8363805}"/>
          </ac:picMkLst>
        </pc:picChg>
        <pc:picChg chg="mod modCrop">
          <ac:chgData name="Brito, Casey" userId="ee5f6a09-792e-4435-82b3-e58ee59be0b7" providerId="ADAL" clId="{76CFFF58-FEEF-4C09-A122-4ADB02402433}" dt="2018-03-02T20:09:19.299" v="620" actId="1076"/>
          <ac:picMkLst>
            <pc:docMk/>
            <pc:sldMk cId="266598049" sldId="278"/>
            <ac:picMk id="12" creationId="{B91B37F0-D8D9-4B40-AB97-B8193158DF82}"/>
          </ac:picMkLst>
        </pc:picChg>
        <pc:cxnChg chg="add mod">
          <ac:chgData name="Brito, Casey" userId="ee5f6a09-792e-4435-82b3-e58ee59be0b7" providerId="ADAL" clId="{76CFFF58-FEEF-4C09-A122-4ADB02402433}" dt="2018-03-02T20:18:11.268" v="750" actId="164"/>
          <ac:cxnSpMkLst>
            <pc:docMk/>
            <pc:sldMk cId="266598049" sldId="278"/>
            <ac:cxnSpMk id="5" creationId="{FF7A7165-D5E7-4816-B07F-5DF4448E8501}"/>
          </ac:cxnSpMkLst>
        </pc:cxnChg>
        <pc:cxnChg chg="add del">
          <ac:chgData name="Brito, Casey" userId="ee5f6a09-792e-4435-82b3-e58ee59be0b7" providerId="ADAL" clId="{76CFFF58-FEEF-4C09-A122-4ADB02402433}" dt="2018-03-02T20:10:18.614" v="657" actId="20577"/>
          <ac:cxnSpMkLst>
            <pc:docMk/>
            <pc:sldMk cId="266598049" sldId="278"/>
            <ac:cxnSpMk id="8" creationId="{3CFC7CC9-E4CC-49C4-8C43-66E38E268E20}"/>
          </ac:cxnSpMkLst>
        </pc:cxnChg>
        <pc:cxnChg chg="add mod">
          <ac:chgData name="Brito, Casey" userId="ee5f6a09-792e-4435-82b3-e58ee59be0b7" providerId="ADAL" clId="{76CFFF58-FEEF-4C09-A122-4ADB02402433}" dt="2018-03-02T20:18:11.268" v="750" actId="164"/>
          <ac:cxnSpMkLst>
            <pc:docMk/>
            <pc:sldMk cId="266598049" sldId="278"/>
            <ac:cxnSpMk id="13" creationId="{F98B4887-FDD5-4D66-976A-44BC147A67C6}"/>
          </ac:cxnSpMkLst>
        </pc:cxnChg>
        <pc:cxnChg chg="add mod">
          <ac:chgData name="Brito, Casey" userId="ee5f6a09-792e-4435-82b3-e58ee59be0b7" providerId="ADAL" clId="{76CFFF58-FEEF-4C09-A122-4ADB02402433}" dt="2018-03-02T20:18:11.268" v="750" actId="164"/>
          <ac:cxnSpMkLst>
            <pc:docMk/>
            <pc:sldMk cId="266598049" sldId="278"/>
            <ac:cxnSpMk id="15" creationId="{A0661CC9-C0C9-48EA-9B52-056DFD26A7A9}"/>
          </ac:cxnSpMkLst>
        </pc:cxnChg>
        <pc:cxnChg chg="add mod">
          <ac:chgData name="Brito, Casey" userId="ee5f6a09-792e-4435-82b3-e58ee59be0b7" providerId="ADAL" clId="{76CFFF58-FEEF-4C09-A122-4ADB02402433}" dt="2018-03-02T20:18:11.268" v="750" actId="164"/>
          <ac:cxnSpMkLst>
            <pc:docMk/>
            <pc:sldMk cId="266598049" sldId="278"/>
            <ac:cxnSpMk id="17" creationId="{F5FA456E-31FE-4E78-BCFD-948C51377650}"/>
          </ac:cxnSpMkLst>
        </pc:cxnChg>
        <pc:cxnChg chg="add mod">
          <ac:chgData name="Brito, Casey" userId="ee5f6a09-792e-4435-82b3-e58ee59be0b7" providerId="ADAL" clId="{76CFFF58-FEEF-4C09-A122-4ADB02402433}" dt="2018-03-02T20:18:11.268" v="750" actId="164"/>
          <ac:cxnSpMkLst>
            <pc:docMk/>
            <pc:sldMk cId="266598049" sldId="278"/>
            <ac:cxnSpMk id="21" creationId="{7ECE4140-7350-496C-8646-F9E1D918FC38}"/>
          </ac:cxnSpMkLst>
        </pc:cxnChg>
        <pc:cxnChg chg="add mod">
          <ac:chgData name="Brito, Casey" userId="ee5f6a09-792e-4435-82b3-e58ee59be0b7" providerId="ADAL" clId="{76CFFF58-FEEF-4C09-A122-4ADB02402433}" dt="2018-03-02T20:18:11.268" v="750" actId="164"/>
          <ac:cxnSpMkLst>
            <pc:docMk/>
            <pc:sldMk cId="266598049" sldId="278"/>
            <ac:cxnSpMk id="22" creationId="{0BF5901F-EA7C-4567-99D3-5D4C76214DBB}"/>
          </ac:cxnSpMkLst>
        </pc:cxnChg>
        <pc:cxnChg chg="add">
          <ac:chgData name="Brito, Casey" userId="ee5f6a09-792e-4435-82b3-e58ee59be0b7" providerId="ADAL" clId="{76CFFF58-FEEF-4C09-A122-4ADB02402433}" dt="2018-03-02T20:19:16.133" v="764" actId="20577"/>
          <ac:cxnSpMkLst>
            <pc:docMk/>
            <pc:sldMk cId="266598049" sldId="278"/>
            <ac:cxnSpMk id="42" creationId="{35604005-D687-4C10-9717-6C50EB7E2B2A}"/>
          </ac:cxnSpMkLst>
        </pc:cxnChg>
      </pc:sldChg>
      <pc:sldChg chg="del">
        <pc:chgData name="Brito, Casey" userId="ee5f6a09-792e-4435-82b3-e58ee59be0b7" providerId="ADAL" clId="{76CFFF58-FEEF-4C09-A122-4ADB02402433}" dt="2018-03-02T20:44:06.486" v="1049" actId="2696"/>
        <pc:sldMkLst>
          <pc:docMk/>
          <pc:sldMk cId="97875202" sldId="279"/>
        </pc:sldMkLst>
      </pc:sldChg>
      <pc:sldChg chg="del">
        <pc:chgData name="Brito, Casey" userId="ee5f6a09-792e-4435-82b3-e58ee59be0b7" providerId="ADAL" clId="{76CFFF58-FEEF-4C09-A122-4ADB02402433}" dt="2018-03-02T20:44:09.125" v="1050" actId="2696"/>
        <pc:sldMkLst>
          <pc:docMk/>
          <pc:sldMk cId="1865722111" sldId="280"/>
        </pc:sldMkLst>
      </pc:sldChg>
      <pc:sldChg chg="addSp delSp modSp modAnim">
        <pc:chgData name="Brito, Casey" userId="ee5f6a09-792e-4435-82b3-e58ee59be0b7" providerId="ADAL" clId="{76CFFF58-FEEF-4C09-A122-4ADB02402433}" dt="2018-03-02T19:07:29.956" v="434" actId="20577"/>
        <pc:sldMkLst>
          <pc:docMk/>
          <pc:sldMk cId="3559412259" sldId="282"/>
        </pc:sldMkLst>
        <pc:spChg chg="mod">
          <ac:chgData name="Brito, Casey" userId="ee5f6a09-792e-4435-82b3-e58ee59be0b7" providerId="ADAL" clId="{76CFFF58-FEEF-4C09-A122-4ADB02402433}" dt="2018-03-02T19:04:31.905" v="433" actId="20577"/>
          <ac:spMkLst>
            <pc:docMk/>
            <pc:sldMk cId="3559412259" sldId="282"/>
            <ac:spMk id="3" creationId="{8694C8BA-B740-4BED-BFCE-0681C638BCA7}"/>
          </ac:spMkLst>
        </pc:spChg>
        <pc:spChg chg="del mod">
          <ac:chgData name="Brito, Casey" userId="ee5f6a09-792e-4435-82b3-e58ee59be0b7" providerId="ADAL" clId="{76CFFF58-FEEF-4C09-A122-4ADB02402433}" dt="2018-03-02T18:48:24.249" v="171" actId="478"/>
          <ac:spMkLst>
            <pc:docMk/>
            <pc:sldMk cId="3559412259" sldId="282"/>
            <ac:spMk id="4" creationId="{E2E3CCB7-BBC3-4F93-8E73-F00B8DD09AFA}"/>
          </ac:spMkLst>
        </pc:spChg>
        <pc:spChg chg="add mod">
          <ac:chgData name="Brito, Casey" userId="ee5f6a09-792e-4435-82b3-e58ee59be0b7" providerId="ADAL" clId="{76CFFF58-FEEF-4C09-A122-4ADB02402433}" dt="2018-03-02T18:48:42.834" v="186" actId="1076"/>
          <ac:spMkLst>
            <pc:docMk/>
            <pc:sldMk cId="3559412259" sldId="282"/>
            <ac:spMk id="5" creationId="{C1112C4F-5371-4A49-B4A3-3F70D564CD9C}"/>
          </ac:spMkLst>
        </pc:spChg>
        <pc:spChg chg="add mod">
          <ac:chgData name="Brito, Casey" userId="ee5f6a09-792e-4435-82b3-e58ee59be0b7" providerId="ADAL" clId="{76CFFF58-FEEF-4C09-A122-4ADB02402433}" dt="2018-03-02T18:48:52.627" v="189" actId="20577"/>
          <ac:spMkLst>
            <pc:docMk/>
            <pc:sldMk cId="3559412259" sldId="282"/>
            <ac:spMk id="26" creationId="{EC820F25-78F8-4E02-BC16-48FE33595283}"/>
          </ac:spMkLst>
        </pc:spChg>
        <pc:spChg chg="add mod">
          <ac:chgData name="Brito, Casey" userId="ee5f6a09-792e-4435-82b3-e58ee59be0b7" providerId="ADAL" clId="{76CFFF58-FEEF-4C09-A122-4ADB02402433}" dt="2018-03-02T18:52:24.522" v="236" actId="1076"/>
          <ac:spMkLst>
            <pc:docMk/>
            <pc:sldMk cId="3559412259" sldId="282"/>
            <ac:spMk id="29" creationId="{0E128D2F-6035-48C6-83B7-7C2E71517FEE}"/>
          </ac:spMkLst>
        </pc:spChg>
        <pc:spChg chg="add del mod">
          <ac:chgData name="Brito, Casey" userId="ee5f6a09-792e-4435-82b3-e58ee59be0b7" providerId="ADAL" clId="{76CFFF58-FEEF-4C09-A122-4ADB02402433}" dt="2018-03-02T18:52:04.178" v="230" actId="20577"/>
          <ac:spMkLst>
            <pc:docMk/>
            <pc:sldMk cId="3559412259" sldId="282"/>
            <ac:spMk id="30" creationId="{D05E3740-34E6-492C-9DB4-52803DDEA67E}"/>
          </ac:spMkLst>
        </pc:spChg>
        <pc:spChg chg="add mod">
          <ac:chgData name="Brito, Casey" userId="ee5f6a09-792e-4435-82b3-e58ee59be0b7" providerId="ADAL" clId="{76CFFF58-FEEF-4C09-A122-4ADB02402433}" dt="2018-03-02T18:52:28.898" v="238" actId="1076"/>
          <ac:spMkLst>
            <pc:docMk/>
            <pc:sldMk cId="3559412259" sldId="282"/>
            <ac:spMk id="31" creationId="{9D0D13B1-C372-4320-B08D-53EDF1976C74}"/>
          </ac:spMkLst>
        </pc:spChg>
        <pc:spChg chg="add mod">
          <ac:chgData name="Brito, Casey" userId="ee5f6a09-792e-4435-82b3-e58ee59be0b7" providerId="ADAL" clId="{76CFFF58-FEEF-4C09-A122-4ADB02402433}" dt="2018-03-02T18:54:25.938" v="284" actId="1076"/>
          <ac:spMkLst>
            <pc:docMk/>
            <pc:sldMk cId="3559412259" sldId="282"/>
            <ac:spMk id="32" creationId="{F8E759FB-BD72-47E6-859F-F3BBEEDBC6D8}"/>
          </ac:spMkLst>
        </pc:spChg>
        <pc:spChg chg="add mod">
          <ac:chgData name="Brito, Casey" userId="ee5f6a09-792e-4435-82b3-e58ee59be0b7" providerId="ADAL" clId="{76CFFF58-FEEF-4C09-A122-4ADB02402433}" dt="2018-03-02T18:54:37.754" v="286" actId="1076"/>
          <ac:spMkLst>
            <pc:docMk/>
            <pc:sldMk cId="3559412259" sldId="282"/>
            <ac:spMk id="33" creationId="{97E81CA8-47E0-43CB-AC0F-7911428280CA}"/>
          </ac:spMkLst>
        </pc:spChg>
        <pc:spChg chg="add mod">
          <ac:chgData name="Brito, Casey" userId="ee5f6a09-792e-4435-82b3-e58ee59be0b7" providerId="ADAL" clId="{76CFFF58-FEEF-4C09-A122-4ADB02402433}" dt="2018-03-02T18:52:54.422" v="250" actId="1076"/>
          <ac:spMkLst>
            <pc:docMk/>
            <pc:sldMk cId="3559412259" sldId="282"/>
            <ac:spMk id="34" creationId="{95D26517-61D6-441B-998D-49F82EDF760D}"/>
          </ac:spMkLst>
        </pc:spChg>
        <pc:spChg chg="del mod">
          <ac:chgData name="Brito, Casey" userId="ee5f6a09-792e-4435-82b3-e58ee59be0b7" providerId="ADAL" clId="{76CFFF58-FEEF-4C09-A122-4ADB02402433}" dt="2018-03-02T18:50:16.556" v="201" actId="478"/>
          <ac:spMkLst>
            <pc:docMk/>
            <pc:sldMk cId="3559412259" sldId="282"/>
            <ac:spMk id="37" creationId="{7A7837A6-ADBF-4059-BAE2-30D0429A7668}"/>
          </ac:spMkLst>
        </pc:spChg>
        <pc:spChg chg="mod">
          <ac:chgData name="Brito, Casey" userId="ee5f6a09-792e-4435-82b3-e58ee59be0b7" providerId="ADAL" clId="{76CFFF58-FEEF-4C09-A122-4ADB02402433}" dt="2018-03-02T18:52:13.627" v="234" actId="1076"/>
          <ac:spMkLst>
            <pc:docMk/>
            <pc:sldMk cId="3559412259" sldId="282"/>
            <ac:spMk id="38" creationId="{3C02020E-727F-4232-AE43-CF999313BA74}"/>
          </ac:spMkLst>
        </pc:spChg>
        <pc:spChg chg="mod">
          <ac:chgData name="Brito, Casey" userId="ee5f6a09-792e-4435-82b3-e58ee59be0b7" providerId="ADAL" clId="{76CFFF58-FEEF-4C09-A122-4ADB02402433}" dt="2018-03-02T18:52:11.080" v="233" actId="1076"/>
          <ac:spMkLst>
            <pc:docMk/>
            <pc:sldMk cId="3559412259" sldId="282"/>
            <ac:spMk id="39" creationId="{7F21A827-23B9-457F-83E8-1B651EB0E897}"/>
          </ac:spMkLst>
        </pc:spChg>
        <pc:spChg chg="mod">
          <ac:chgData name="Brito, Casey" userId="ee5f6a09-792e-4435-82b3-e58ee59be0b7" providerId="ADAL" clId="{76CFFF58-FEEF-4C09-A122-4ADB02402433}" dt="2018-03-02T18:54:19.113" v="283" actId="1076"/>
          <ac:spMkLst>
            <pc:docMk/>
            <pc:sldMk cId="3559412259" sldId="282"/>
            <ac:spMk id="40" creationId="{D3D0EE98-2F53-4B1B-B443-0FDD4D6133A5}"/>
          </ac:spMkLst>
        </pc:spChg>
        <pc:spChg chg="mod">
          <ac:chgData name="Brito, Casey" userId="ee5f6a09-792e-4435-82b3-e58ee59be0b7" providerId="ADAL" clId="{76CFFF58-FEEF-4C09-A122-4ADB02402433}" dt="2018-03-02T18:58:31.803" v="295" actId="208"/>
          <ac:spMkLst>
            <pc:docMk/>
            <pc:sldMk cId="3559412259" sldId="282"/>
            <ac:spMk id="44" creationId="{1789A644-30ED-47D2-BC3F-A70AA0B4D272}"/>
          </ac:spMkLst>
        </pc:spChg>
        <pc:spChg chg="add mod">
          <ac:chgData name="Brito, Casey" userId="ee5f6a09-792e-4435-82b3-e58ee59be0b7" providerId="ADAL" clId="{76CFFF58-FEEF-4C09-A122-4ADB02402433}" dt="2018-03-02T18:53:18.603" v="257" actId="20577"/>
          <ac:spMkLst>
            <pc:docMk/>
            <pc:sldMk cId="3559412259" sldId="282"/>
            <ac:spMk id="45" creationId="{6354EE23-EB29-4BD4-81FF-3D816441795A}"/>
          </ac:spMkLst>
        </pc:spChg>
        <pc:cxnChg chg="add mod">
          <ac:chgData name="Brito, Casey" userId="ee5f6a09-792e-4435-82b3-e58ee59be0b7" providerId="ADAL" clId="{76CFFF58-FEEF-4C09-A122-4ADB02402433}" dt="2018-03-02T18:49:18.078" v="196" actId="1582"/>
          <ac:cxnSpMkLst>
            <pc:docMk/>
            <pc:sldMk cId="3559412259" sldId="282"/>
            <ac:cxnSpMk id="8" creationId="{92E1BB47-4085-49D6-8A65-39DFB857E98D}"/>
          </ac:cxnSpMkLst>
        </pc:cxnChg>
        <pc:cxnChg chg="mod">
          <ac:chgData name="Brito, Casey" userId="ee5f6a09-792e-4435-82b3-e58ee59be0b7" providerId="ADAL" clId="{76CFFF58-FEEF-4C09-A122-4ADB02402433}" dt="2018-03-02T19:02:41.055" v="425" actId="14100"/>
          <ac:cxnSpMkLst>
            <pc:docMk/>
            <pc:sldMk cId="3559412259" sldId="282"/>
            <ac:cxnSpMk id="16" creationId="{4D653551-CF6B-4D6F-94EA-6D3A2ECA0E0E}"/>
          </ac:cxnSpMkLst>
        </pc:cxnChg>
        <pc:cxnChg chg="mod">
          <ac:chgData name="Brito, Casey" userId="ee5f6a09-792e-4435-82b3-e58ee59be0b7" providerId="ADAL" clId="{76CFFF58-FEEF-4C09-A122-4ADB02402433}" dt="2018-03-02T19:02:29.321" v="424" actId="14100"/>
          <ac:cxnSpMkLst>
            <pc:docMk/>
            <pc:sldMk cId="3559412259" sldId="282"/>
            <ac:cxnSpMk id="18" creationId="{9CE000A2-4EDA-4F3A-B5B4-637FF7AC4BF2}"/>
          </ac:cxnSpMkLst>
        </pc:cxnChg>
        <pc:cxnChg chg="mod">
          <ac:chgData name="Brito, Casey" userId="ee5f6a09-792e-4435-82b3-e58ee59be0b7" providerId="ADAL" clId="{76CFFF58-FEEF-4C09-A122-4ADB02402433}" dt="2018-03-02T19:02:48.086" v="426" actId="14100"/>
          <ac:cxnSpMkLst>
            <pc:docMk/>
            <pc:sldMk cId="3559412259" sldId="282"/>
            <ac:cxnSpMk id="23" creationId="{67FBF58D-F594-4C9B-A420-5759A699D932}"/>
          </ac:cxnSpMkLst>
        </pc:cxnChg>
        <pc:cxnChg chg="mod">
          <ac:chgData name="Brito, Casey" userId="ee5f6a09-792e-4435-82b3-e58ee59be0b7" providerId="ADAL" clId="{76CFFF58-FEEF-4C09-A122-4ADB02402433}" dt="2018-03-02T19:02:55.550" v="427" actId="14100"/>
          <ac:cxnSpMkLst>
            <pc:docMk/>
            <pc:sldMk cId="3559412259" sldId="282"/>
            <ac:cxnSpMk id="28" creationId="{2AFF7376-9DA6-4EEE-BC84-CE0D2479BCDE}"/>
          </ac:cxnSpMkLst>
        </pc:cxnChg>
      </pc:sldChg>
    </pc:docChg>
  </pc:docChgLst>
  <pc:docChgLst>
    <pc:chgData name="Brito, Casey" userId="ee5f6a09-792e-4435-82b3-e58ee59be0b7" providerId="ADAL" clId="{8CF251B1-546D-4D45-AA47-C98FA8962B06}"/>
  </pc:docChgLst>
  <pc:docChgLst>
    <pc:chgData name="Brito, Casey" userId="10033FFF895F6010@LIVE.COM" providerId="AD" clId="Web-{05432257-88EE-4F5F-A2F6-591797C85F17}"/>
    <pc:docChg chg="modSld">
      <pc:chgData name="Brito, Casey" userId="10033FFF895F6010@LIVE.COM" providerId="AD" clId="Web-{05432257-88EE-4F5F-A2F6-591797C85F17}" dt="2018-03-02T18:26:30.457" v="0"/>
      <pc:docMkLst>
        <pc:docMk/>
      </pc:docMkLst>
      <pc:sldChg chg="modSp">
        <pc:chgData name="Brito, Casey" userId="10033FFF895F6010@LIVE.COM" providerId="AD" clId="Web-{05432257-88EE-4F5F-A2F6-591797C85F17}" dt="2018-03-02T18:26:30.457" v="0"/>
        <pc:sldMkLst>
          <pc:docMk/>
          <pc:sldMk cId="18356748" sldId="257"/>
        </pc:sldMkLst>
        <pc:cxnChg chg="mod">
          <ac:chgData name="Brito, Casey" userId="10033FFF895F6010@LIVE.COM" providerId="AD" clId="Web-{05432257-88EE-4F5F-A2F6-591797C85F17}" dt="2018-03-02T18:26:30.457" v="0"/>
          <ac:cxnSpMkLst>
            <pc:docMk/>
            <pc:sldMk cId="18356748" sldId="257"/>
            <ac:cxnSpMk id="9" creationId="{6A590354-B93F-4969-B390-92E16F52287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1B70-6EB8-405B-91EB-3A2AAD3B3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4CBC2-0E71-4B2A-BE84-F9D905A15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BCC2-A3F8-49B7-A62A-F8C20597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DCD4-0274-48FD-8F9E-BA2B221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EAD94-A643-4F7C-BCFF-A17EE77D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A5A8-94D6-4189-8FC0-A08B588F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DF39D-00F7-44E8-9974-7CD3DFDE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8315-DD6F-403A-8287-52AF214A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41278-AB8E-4ED0-ADC6-4D38D7DE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5F96-F3D0-4A42-A4EE-0357FE9C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21E28-A715-4DA1-B856-B7F290E3B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E9EC1-2490-480E-AB36-1148976C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2454-FF5E-4069-89D3-E0EE97EB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2D6E-56B8-4BCB-9F43-4A83E8B0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F151-D122-43DD-BCCD-A049119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3186-5A0D-44F3-BE5A-DD89CF07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1CDA-A875-44F1-B5DC-1541B6D0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0A8E7-49E0-4082-8BAB-FCF68804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ED45-8073-4D3B-8C7A-577C0B67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D7EF-420A-44D6-9322-15CD1B8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DF77-1691-48EB-BA40-950DB1AA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D59E-9FD0-4300-A959-AC438F8B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9E89-C4FF-4C26-92E3-31F5EA61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913C-FAAF-4B0B-9C14-3EE62CE4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B57C-B740-4375-BC76-9D9F632E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7425-4714-4500-9526-0AF42FD3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16DA-5C28-41AE-869B-1962E9A9A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694A1-E9D3-436D-BBC4-031415F6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F17F-72E1-4FF7-BEF6-472F0E95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7A52-75E2-49F2-9CE3-9EC8B6BB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9862-C63F-40BA-9E5E-0F19CFBB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6933-E465-4ACB-927C-3F9D2D4E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C02F-41A2-4E7D-83F0-57F4CAFC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F711E-2D66-45EF-91BF-6BD0DB715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F900E-5CD2-451A-BE46-AED0E918C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692F7-E47A-4E5F-B249-AA6BA85CD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F30B8-243E-48EA-AF43-4D6893E2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C697E-901B-47C6-A1AA-8B967CFA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16262-554B-4C83-85EB-2F2F9359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A648-5988-4093-B64C-BDEEE7B7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5E91-440B-4EC0-BF5A-4B2606F0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88844-BF9C-4DAB-8A11-569D72C9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DBE34-E72F-4E0E-8072-11D7186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474B3-A1BF-471C-AD27-2CD9C010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AB325-773A-4E98-B0AD-8AE40045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FCE3B-8289-4E69-8F39-FFD2B3BD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16A9-212D-437F-9692-291BE9C9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7A5C-A541-4C7D-908D-F5A00E10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3C0A-74C6-49DE-A714-9464EBCB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3C26-C67F-4ABF-8C09-E332AC3C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6F4A6-A907-431C-98D9-2FD5823C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950B-421A-452D-8B67-02805254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93BF-5E2C-4A36-B120-FC607F9B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610F7-6E98-4A24-BD2C-46D4FFC92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3BECF-E813-404A-9164-ED8EB4EA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8D80-0A31-4259-80B7-79C5343B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0C37-3F65-41FE-B7FA-C1D77900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05FDB-5C45-4EE2-9D88-2F6BF5DD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4F402-E1D4-4B88-B434-C3ED5F54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E550F-05EF-48EA-AFC8-D9E0A692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412F-86D5-4190-9C77-3D72CDD43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6B11-0274-491F-98E9-2167C2B4E1B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BF00-9CD4-4B27-8CAB-09D9EC13E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2626-8DBA-4684-B3B4-543A196D4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B567-274C-4744-9089-E8204E04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8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4.1: Angles and Their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051EBA-6856-4FB3-AC2D-14C6DB244E1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D7F7-C9A2-44E4-80C1-C50F806C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9" y="-223989"/>
            <a:ext cx="10515600" cy="1325563"/>
          </a:xfrm>
        </p:spPr>
        <p:txBody>
          <a:bodyPr/>
          <a:lstStyle/>
          <a:p>
            <a:r>
              <a:rPr lang="en-US" dirty="0"/>
              <a:t>Angles in the Cartesian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4A93B-70B9-450E-B4A9-22C73D84F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051" y="816767"/>
                <a:ext cx="5871942" cy="4351338"/>
              </a:xfrm>
            </p:spPr>
            <p:txBody>
              <a:bodyPr/>
              <a:lstStyle/>
              <a:p>
                <a:r>
                  <a:rPr lang="en-US" dirty="0"/>
                  <a:t>An angle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71635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said to be in </a:t>
                </a:r>
                <a:r>
                  <a:rPr lang="en-US" b="1" dirty="0">
                    <a:solidFill>
                      <a:srgbClr val="FF0000"/>
                    </a:solidFill>
                  </a:rPr>
                  <a:t>standard position </a:t>
                </a:r>
                <a:r>
                  <a:rPr lang="en-US" dirty="0"/>
                  <a:t>if its initial side corresponds to the </a:t>
                </a:r>
                <a:r>
                  <a:rPr lang="en-US" i="1" dirty="0"/>
                  <a:t>x</a:t>
                </a:r>
                <a:r>
                  <a:rPr lang="en-US" dirty="0"/>
                  <a:t>-axis, and its vertex is the origin.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4A93B-70B9-450E-B4A9-22C73D84F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051" y="816767"/>
                <a:ext cx="5871942" cy="4351338"/>
              </a:xfrm>
              <a:blipFill>
                <a:blip r:embed="rId2"/>
                <a:stretch>
                  <a:fillRect l="-1869" t="-2381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98D1545-B856-48A2-BD47-D701BE263B29}"/>
              </a:ext>
            </a:extLst>
          </p:cNvPr>
          <p:cNvGrpSpPr/>
          <p:nvPr/>
        </p:nvGrpSpPr>
        <p:grpSpPr>
          <a:xfrm>
            <a:off x="5848037" y="246871"/>
            <a:ext cx="6343964" cy="3438023"/>
            <a:chOff x="4297808" y="2249903"/>
            <a:chExt cx="5281160" cy="28620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B86400B-DC63-469B-8578-4770E93564BF}"/>
                </a:ext>
              </a:extLst>
            </p:cNvPr>
            <p:cNvCxnSpPr>
              <a:cxnSpLocks/>
            </p:cNvCxnSpPr>
            <p:nvPr/>
          </p:nvCxnSpPr>
          <p:spPr>
            <a:xfrm>
              <a:off x="6308826" y="2249903"/>
              <a:ext cx="0" cy="286205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82BBC17-0B06-4028-9854-BA2D60EA9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7808" y="4085328"/>
              <a:ext cx="4022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FD8DA-6F40-4728-82C2-D7BAAFF0F2E3}"/>
                </a:ext>
              </a:extLst>
            </p:cNvPr>
            <p:cNvCxnSpPr>
              <a:cxnSpLocks/>
            </p:cNvCxnSpPr>
            <p:nvPr/>
          </p:nvCxnSpPr>
          <p:spPr>
            <a:xfrm>
              <a:off x="6308826" y="4085327"/>
              <a:ext cx="17395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6116CF-2917-409C-96CD-E2188F53F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8826" y="2955946"/>
              <a:ext cx="1138114" cy="112938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Circular 9">
              <a:extLst>
                <a:ext uri="{FF2B5EF4-FFF2-40B4-BE49-F238E27FC236}">
                  <a16:creationId xmlns:a16="http://schemas.microsoft.com/office/drawing/2014/main" id="{DB41650A-A966-4D25-B15F-DA5A93E0674A}"/>
                </a:ext>
              </a:extLst>
            </p:cNvPr>
            <p:cNvSpPr/>
            <p:nvPr/>
          </p:nvSpPr>
          <p:spPr>
            <a:xfrm rot="6635661" flipH="1">
              <a:off x="5898645" y="3367457"/>
              <a:ext cx="1216441" cy="1346272"/>
            </a:xfrm>
            <a:prstGeom prst="circularArrow">
              <a:avLst>
                <a:gd name="adj1" fmla="val 1909"/>
                <a:gd name="adj2" fmla="val 799913"/>
                <a:gd name="adj3" fmla="val 19772890"/>
                <a:gd name="adj4" fmla="val 17411446"/>
                <a:gd name="adj5" fmla="val 469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43CD80-6D0C-4239-9CED-0B47EBAC34F8}"/>
                </a:ext>
              </a:extLst>
            </p:cNvPr>
            <p:cNvSpPr txBox="1"/>
            <p:nvPr/>
          </p:nvSpPr>
          <p:spPr>
            <a:xfrm>
              <a:off x="5368265" y="4061652"/>
              <a:ext cx="1554273" cy="64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Vertex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7AF5CF-3087-4F8E-9C45-8BAD8C798CF8}"/>
                </a:ext>
              </a:extLst>
            </p:cNvPr>
            <p:cNvSpPr txBox="1"/>
            <p:nvPr/>
          </p:nvSpPr>
          <p:spPr>
            <a:xfrm>
              <a:off x="7071405" y="4175718"/>
              <a:ext cx="2373709" cy="64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Initial Side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37C855-4809-4CB3-A2AD-75C1C917962E}"/>
                </a:ext>
              </a:extLst>
            </p:cNvPr>
            <p:cNvSpPr txBox="1"/>
            <p:nvPr/>
          </p:nvSpPr>
          <p:spPr>
            <a:xfrm>
              <a:off x="6697153" y="2307282"/>
              <a:ext cx="2881815" cy="648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Terminal Side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CE246-5BA6-4178-9B59-78422EFD3038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E9450E-F643-4CF3-8E90-47C8DF67D295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6D30E2-B40B-446E-8B03-4B1C156F690E}"/>
                  </a:ext>
                </a:extLst>
              </p:cNvPr>
              <p:cNvSpPr/>
              <p:nvPr/>
            </p:nvSpPr>
            <p:spPr>
              <a:xfrm>
                <a:off x="8575642" y="1932952"/>
                <a:ext cx="520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D71635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6D30E2-B40B-446E-8B03-4B1C156F6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642" y="1932952"/>
                <a:ext cx="5205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86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8EAB-7E96-424B-BCEF-B104C58E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-217971"/>
            <a:ext cx="10515600" cy="1325563"/>
          </a:xfrm>
        </p:spPr>
        <p:txBody>
          <a:bodyPr/>
          <a:lstStyle/>
          <a:p>
            <a:r>
              <a:rPr lang="en-US" dirty="0"/>
              <a:t>How to “read” radian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4C8BA-B740-4BED-BFCE-0681C638B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3102" y="671347"/>
                <a:ext cx="10466315" cy="3145264"/>
              </a:xfrm>
            </p:spPr>
            <p:txBody>
              <a:bodyPr numCol="2">
                <a:normAutofit/>
              </a:bodyPr>
              <a:lstStyle/>
              <a:p>
                <a:r>
                  <a:rPr lang="en-US" sz="2100" dirty="0"/>
                  <a:t>Ignore the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/>
                  <a:t> temporarily.</a:t>
                </a:r>
              </a:p>
              <a:p>
                <a:r>
                  <a:rPr lang="en-US" sz="2100" dirty="0"/>
                  <a:t>Draw 2 semicircles: one above the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-axis, and one below.</a:t>
                </a:r>
              </a:p>
              <a:p>
                <a:r>
                  <a:rPr lang="en-US" sz="2100" dirty="0"/>
                  <a:t>Divide each semicircle up into as many equal pieces as the number in the </a:t>
                </a:r>
                <a:r>
                  <a:rPr lang="en-US" sz="2100" b="1" dirty="0">
                    <a:solidFill>
                      <a:srgbClr val="92D050"/>
                    </a:solidFill>
                  </a:rPr>
                  <a:t>denominator</a:t>
                </a:r>
                <a:r>
                  <a:rPr lang="en-US" sz="2100" dirty="0"/>
                  <a:t>.</a:t>
                </a:r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dirty="0"/>
                  <a:t>From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dirty="0"/>
                  <a:t> rad, count counter-clockwise as many slices as the </a:t>
                </a:r>
                <a:r>
                  <a:rPr lang="en-US" sz="2100" b="1" dirty="0">
                    <a:solidFill>
                      <a:srgbClr val="FFC000"/>
                    </a:solidFill>
                  </a:rPr>
                  <a:t>numerator</a:t>
                </a:r>
                <a:r>
                  <a:rPr lang="en-US" sz="2100" dirty="0"/>
                  <a:t>. </a:t>
                </a:r>
                <a:r>
                  <a:rPr lang="en-US" sz="2100" i="1" dirty="0">
                    <a:solidFill>
                      <a:srgbClr val="FF0000"/>
                    </a:solidFill>
                  </a:rPr>
                  <a:t>The positive and negative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i="1" dirty="0">
                    <a:solidFill>
                      <a:srgbClr val="FF0000"/>
                    </a:solidFill>
                  </a:rPr>
                  <a:t>-axes will be considered slices</a:t>
                </a:r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This </a:t>
                </a:r>
                <a:r>
                  <a:rPr lang="en-US" sz="2100" b="1" u="sng" dirty="0">
                    <a:solidFill>
                      <a:srgbClr val="7030A0"/>
                    </a:solidFill>
                  </a:rPr>
                  <a:t>slice mark</a:t>
                </a:r>
                <a:r>
                  <a:rPr lang="en-US" sz="2100" dirty="0"/>
                  <a:t> will be where your angle measurement lies from standard position.</a:t>
                </a:r>
              </a:p>
              <a:p>
                <a:r>
                  <a:rPr lang="en-US" sz="2100" dirty="0"/>
                  <a:t>In this example, this is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100" dirty="0"/>
                  <a:t> lands.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4C8BA-B740-4BED-BFCE-0681C638B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3102" y="671347"/>
                <a:ext cx="10466315" cy="3145264"/>
              </a:xfrm>
              <a:blipFill>
                <a:blip r:embed="rId2"/>
                <a:stretch>
                  <a:fillRect l="-582" t="-2132" r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AB9660-D310-45AA-AB10-9C2C34BE704A}"/>
                  </a:ext>
                </a:extLst>
              </p:cNvPr>
              <p:cNvSpPr txBox="1"/>
              <p:nvPr/>
            </p:nvSpPr>
            <p:spPr>
              <a:xfrm>
                <a:off x="770310" y="806598"/>
                <a:ext cx="83279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AB9660-D310-45AA-AB10-9C2C34BE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0" y="806598"/>
                <a:ext cx="832792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C9495B-D186-4510-A149-CCBFC0D552EA}"/>
              </a:ext>
            </a:extLst>
          </p:cNvPr>
          <p:cNvCxnSpPr/>
          <p:nvPr/>
        </p:nvCxnSpPr>
        <p:spPr>
          <a:xfrm>
            <a:off x="3731123" y="4750432"/>
            <a:ext cx="40744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EBAA69-2D4A-40B6-BB99-488A180AC613}"/>
              </a:ext>
            </a:extLst>
          </p:cNvPr>
          <p:cNvCxnSpPr/>
          <p:nvPr/>
        </p:nvCxnSpPr>
        <p:spPr>
          <a:xfrm>
            <a:off x="5755074" y="3021496"/>
            <a:ext cx="0" cy="3429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B539D008-CE00-4EB9-BCC0-98F27542ADDD}"/>
              </a:ext>
            </a:extLst>
          </p:cNvPr>
          <p:cNvSpPr/>
          <p:nvPr/>
        </p:nvSpPr>
        <p:spPr>
          <a:xfrm rot="5400000">
            <a:off x="4429857" y="3424031"/>
            <a:ext cx="2650434" cy="2650434"/>
          </a:xfrm>
          <a:prstGeom prst="pie">
            <a:avLst>
              <a:gd name="adj1" fmla="val 5400002"/>
              <a:gd name="adj2" fmla="val 1620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A3248529-49D5-4974-AE53-8711CFFA9B68}"/>
              </a:ext>
            </a:extLst>
          </p:cNvPr>
          <p:cNvSpPr/>
          <p:nvPr/>
        </p:nvSpPr>
        <p:spPr>
          <a:xfrm rot="16200000">
            <a:off x="4429857" y="3424031"/>
            <a:ext cx="2650434" cy="2650434"/>
          </a:xfrm>
          <a:prstGeom prst="pie">
            <a:avLst>
              <a:gd name="adj1" fmla="val 5400002"/>
              <a:gd name="adj2" fmla="val 16200000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653551-CF6B-4D6F-94EA-6D3A2ECA0E0E}"/>
              </a:ext>
            </a:extLst>
          </p:cNvPr>
          <p:cNvCxnSpPr>
            <a:cxnSpLocks/>
          </p:cNvCxnSpPr>
          <p:nvPr/>
        </p:nvCxnSpPr>
        <p:spPr>
          <a:xfrm flipV="1">
            <a:off x="5755074" y="3670851"/>
            <a:ext cx="804751" cy="10651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E000A2-4EDA-4F3A-B5B4-637FF7AC4BF2}"/>
              </a:ext>
            </a:extLst>
          </p:cNvPr>
          <p:cNvCxnSpPr>
            <a:cxnSpLocks/>
          </p:cNvCxnSpPr>
          <p:nvPr/>
        </p:nvCxnSpPr>
        <p:spPr>
          <a:xfrm flipH="1" flipV="1">
            <a:off x="4977417" y="3670851"/>
            <a:ext cx="769216" cy="10723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2892E3-940A-4EB0-A5D4-5D9DD080F61D}"/>
              </a:ext>
            </a:extLst>
          </p:cNvPr>
          <p:cNvCxnSpPr>
            <a:cxnSpLocks/>
          </p:cNvCxnSpPr>
          <p:nvPr/>
        </p:nvCxnSpPr>
        <p:spPr>
          <a:xfrm flipV="1">
            <a:off x="4396092" y="4750432"/>
            <a:ext cx="1367425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FBF58D-F594-4C9B-A420-5759A699D932}"/>
              </a:ext>
            </a:extLst>
          </p:cNvPr>
          <p:cNvCxnSpPr>
            <a:cxnSpLocks/>
          </p:cNvCxnSpPr>
          <p:nvPr/>
        </p:nvCxnSpPr>
        <p:spPr>
          <a:xfrm flipV="1">
            <a:off x="4977417" y="4757653"/>
            <a:ext cx="769215" cy="104837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FF7376-9DA6-4EEE-BC84-CE0D2479BCDE}"/>
              </a:ext>
            </a:extLst>
          </p:cNvPr>
          <p:cNvCxnSpPr>
            <a:cxnSpLocks/>
          </p:cNvCxnSpPr>
          <p:nvPr/>
        </p:nvCxnSpPr>
        <p:spPr>
          <a:xfrm>
            <a:off x="5737011" y="4743213"/>
            <a:ext cx="822812" cy="107003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CA165A-3D18-4E76-A5EA-C57C25A92BE5}"/>
              </a:ext>
            </a:extLst>
          </p:cNvPr>
          <p:cNvCxnSpPr>
            <a:cxnSpLocks/>
          </p:cNvCxnSpPr>
          <p:nvPr/>
        </p:nvCxnSpPr>
        <p:spPr>
          <a:xfrm flipV="1">
            <a:off x="5743590" y="4743212"/>
            <a:ext cx="1367425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D533D6-FAD1-4283-A5FE-3834729F9B7D}"/>
              </a:ext>
            </a:extLst>
          </p:cNvPr>
          <p:cNvSpPr txBox="1"/>
          <p:nvPr/>
        </p:nvSpPr>
        <p:spPr>
          <a:xfrm>
            <a:off x="7103161" y="4384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02020E-727F-4232-AE43-CF999313BA74}"/>
              </a:ext>
            </a:extLst>
          </p:cNvPr>
          <p:cNvSpPr txBox="1"/>
          <p:nvPr/>
        </p:nvSpPr>
        <p:spPr>
          <a:xfrm>
            <a:off x="6637230" y="3183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21A827-23B9-457F-83E8-1B651EB0E897}"/>
              </a:ext>
            </a:extLst>
          </p:cNvPr>
          <p:cNvSpPr txBox="1"/>
          <p:nvPr/>
        </p:nvSpPr>
        <p:spPr>
          <a:xfrm>
            <a:off x="4552535" y="3239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0EE98-2F53-4B1B-B443-0FDD4D6133A5}"/>
              </a:ext>
            </a:extLst>
          </p:cNvPr>
          <p:cNvSpPr txBox="1"/>
          <p:nvPr/>
        </p:nvSpPr>
        <p:spPr>
          <a:xfrm>
            <a:off x="3878331" y="4314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F263CD-8748-4A1F-8735-09E848015706}"/>
              </a:ext>
            </a:extLst>
          </p:cNvPr>
          <p:cNvSpPr txBox="1"/>
          <p:nvPr/>
        </p:nvSpPr>
        <p:spPr>
          <a:xfrm>
            <a:off x="4552535" y="5732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8CF44B-E990-4878-9A87-4C6BA9A9BC32}"/>
              </a:ext>
            </a:extLst>
          </p:cNvPr>
          <p:cNvSpPr txBox="1"/>
          <p:nvPr/>
        </p:nvSpPr>
        <p:spPr>
          <a:xfrm>
            <a:off x="6677562" y="5708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813D29-9EE5-4E89-B0C7-5E0B81D320E8}"/>
              </a:ext>
            </a:extLst>
          </p:cNvPr>
          <p:cNvSpPr txBox="1"/>
          <p:nvPr/>
        </p:nvSpPr>
        <p:spPr>
          <a:xfrm>
            <a:off x="7129078" y="474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89A644-30ED-47D2-BC3F-A70AA0B4D272}"/>
              </a:ext>
            </a:extLst>
          </p:cNvPr>
          <p:cNvSpPr/>
          <p:nvPr/>
        </p:nvSpPr>
        <p:spPr>
          <a:xfrm>
            <a:off x="4360596" y="5625790"/>
            <a:ext cx="822812" cy="822812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12C4F-5371-4A49-B4A3-3F70D564CD9C}"/>
                  </a:ext>
                </a:extLst>
              </p:cNvPr>
              <p:cNvSpPr txBox="1"/>
              <p:nvPr/>
            </p:nvSpPr>
            <p:spPr>
              <a:xfrm>
                <a:off x="341272" y="852764"/>
                <a:ext cx="60112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12C4F-5371-4A49-B4A3-3F70D564C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2" y="852764"/>
                <a:ext cx="601126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820F25-78F8-4E02-BC16-48FE33595283}"/>
                  </a:ext>
                </a:extLst>
              </p:cNvPr>
              <p:cNvSpPr txBox="1"/>
              <p:nvPr/>
            </p:nvSpPr>
            <p:spPr>
              <a:xfrm>
                <a:off x="562280" y="1670496"/>
                <a:ext cx="60112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820F25-78F8-4E02-BC16-48FE33595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0" y="1670496"/>
                <a:ext cx="60112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E1BB47-4085-49D6-8A65-39DFB857E98D}"/>
              </a:ext>
            </a:extLst>
          </p:cNvPr>
          <p:cNvCxnSpPr/>
          <p:nvPr/>
        </p:nvCxnSpPr>
        <p:spPr>
          <a:xfrm>
            <a:off x="341272" y="1699677"/>
            <a:ext cx="9825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128D2F-6035-48C6-83B7-7C2E71517FEE}"/>
                  </a:ext>
                </a:extLst>
              </p:cNvPr>
              <p:cNvSpPr txBox="1"/>
              <p:nvPr/>
            </p:nvSpPr>
            <p:spPr>
              <a:xfrm>
                <a:off x="6596433" y="3251840"/>
                <a:ext cx="53264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128D2F-6035-48C6-83B7-7C2E71517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433" y="3251840"/>
                <a:ext cx="532645" cy="564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0D13B1-C372-4320-B08D-53EDF1976C74}"/>
                  </a:ext>
                </a:extLst>
              </p:cNvPr>
              <p:cNvSpPr txBox="1"/>
              <p:nvPr/>
            </p:nvSpPr>
            <p:spPr>
              <a:xfrm>
                <a:off x="4505680" y="3289337"/>
                <a:ext cx="53264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0D13B1-C372-4320-B08D-53EDF197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80" y="3289337"/>
                <a:ext cx="532645" cy="5647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E759FB-BD72-47E6-859F-F3BBEEDBC6D8}"/>
                  </a:ext>
                </a:extLst>
              </p:cNvPr>
              <p:cNvSpPr txBox="1"/>
              <p:nvPr/>
            </p:nvSpPr>
            <p:spPr>
              <a:xfrm>
                <a:off x="3115621" y="4391051"/>
                <a:ext cx="1231684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E759FB-BD72-47E6-859F-F3BBEEDBC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21" y="4391051"/>
                <a:ext cx="1231684" cy="564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81CA8-47E0-43CB-AC0F-7911428280CA}"/>
                  </a:ext>
                </a:extLst>
              </p:cNvPr>
              <p:cNvSpPr txBox="1"/>
              <p:nvPr/>
            </p:nvSpPr>
            <p:spPr>
              <a:xfrm>
                <a:off x="4510922" y="5762722"/>
                <a:ext cx="53264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81CA8-47E0-43CB-AC0F-791142828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922" y="5762722"/>
                <a:ext cx="532645" cy="5647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D26517-61D6-441B-998D-49F82EDF760D}"/>
                  </a:ext>
                </a:extLst>
              </p:cNvPr>
              <p:cNvSpPr txBox="1"/>
              <p:nvPr/>
            </p:nvSpPr>
            <p:spPr>
              <a:xfrm>
                <a:off x="6628711" y="5767306"/>
                <a:ext cx="53264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D26517-61D6-441B-998D-49F82EDF7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11" y="5767306"/>
                <a:ext cx="532645" cy="5647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354EE23-EB29-4BD4-81FF-3D816441795A}"/>
                  </a:ext>
                </a:extLst>
              </p:cNvPr>
              <p:cNvSpPr txBox="1"/>
              <p:nvPr/>
            </p:nvSpPr>
            <p:spPr>
              <a:xfrm>
                <a:off x="7090655" y="4781786"/>
                <a:ext cx="1103443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354EE23-EB29-4BD4-81FF-3D8164417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55" y="4781786"/>
                <a:ext cx="1103443" cy="5647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 animBg="1"/>
      <p:bldP spid="14" grpId="0" animBg="1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29" grpId="0"/>
      <p:bldP spid="31" grpId="0"/>
      <p:bldP spid="32" grpId="0"/>
      <p:bldP spid="33" grpId="0"/>
      <p:bldP spid="3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D640-801D-41E3-943C-C47A0ABE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2863"/>
            <a:ext cx="10515600" cy="1325563"/>
          </a:xfrm>
        </p:spPr>
        <p:txBody>
          <a:bodyPr/>
          <a:lstStyle/>
          <a:p>
            <a:r>
              <a:rPr lang="en-US" dirty="0" err="1"/>
              <a:t>Coterminal</a:t>
            </a:r>
            <a:r>
              <a:rPr lang="en-US" dirty="0"/>
              <a:t>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BDFA-6A02-4FB8-83D5-FE4EB430D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836464"/>
            <a:ext cx="4105701" cy="2848432"/>
          </a:xfrm>
        </p:spPr>
        <p:txBody>
          <a:bodyPr>
            <a:normAutofit/>
          </a:bodyPr>
          <a:lstStyle/>
          <a:p>
            <a:r>
              <a:rPr lang="en-US" dirty="0"/>
              <a:t>Two angles in standard position are said to be </a:t>
            </a:r>
            <a:r>
              <a:rPr lang="en-US" b="1" dirty="0" err="1">
                <a:solidFill>
                  <a:srgbClr val="FF0000"/>
                </a:solidFill>
              </a:rPr>
              <a:t>coterminal</a:t>
            </a:r>
            <a:r>
              <a:rPr lang="en-US" dirty="0"/>
              <a:t> if they have the same terminal side.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9BB85-6065-4D30-99FD-FDECF5CE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3445" y="0"/>
            <a:ext cx="6826155" cy="4351338"/>
          </a:xfrm>
        </p:spPr>
        <p:txBody>
          <a:bodyPr>
            <a:normAutofit/>
          </a:bodyPr>
          <a:lstStyle/>
          <a:p>
            <a:r>
              <a:rPr lang="en-US" dirty="0"/>
              <a:t>To find the measure of the smallest nonnegative </a:t>
            </a:r>
            <a:r>
              <a:rPr lang="en-US" dirty="0" err="1"/>
              <a:t>coterminal</a:t>
            </a:r>
            <a:r>
              <a:rPr lang="en-US" dirty="0"/>
              <a:t> angle of a given angle measured in degrees:</a:t>
            </a:r>
          </a:p>
          <a:p>
            <a:pPr lvl="1"/>
            <a:r>
              <a:rPr lang="en-US" dirty="0"/>
              <a:t>If the angle is positive, subtract 360⁰ until the resulting angle measure is positive and less than or equal to 360⁰.</a:t>
            </a:r>
          </a:p>
          <a:p>
            <a:pPr lvl="1"/>
            <a:r>
              <a:rPr lang="en-US" dirty="0"/>
              <a:t>If the angle is negative, add 360⁰ until the resulting angle measure is nonnegative and less than or equal to 360⁰.</a:t>
            </a:r>
          </a:p>
          <a:p>
            <a:pPr lvl="1"/>
            <a:r>
              <a:rPr lang="en-US" dirty="0"/>
              <a:t>Any angle is </a:t>
            </a:r>
            <a:r>
              <a:rPr lang="en-US" dirty="0" err="1"/>
              <a:t>coterminal</a:t>
            </a:r>
            <a:r>
              <a:rPr lang="en-US" dirty="0"/>
              <a:t> with itself. Why?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60000-90EF-4E0A-B0BE-AC4093C9963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E74EE3-BA3A-452D-BAB1-AAB554EA8CA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4048B0-465D-466C-A7C2-0BC50C61E9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63192" y="3403753"/>
                <a:ext cx="5590685" cy="1325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320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coterminal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4048B0-465D-466C-A7C2-0BC50C61E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3192" y="3403753"/>
                <a:ext cx="5590685" cy="1325562"/>
              </a:xfrm>
              <a:blipFill>
                <a:blip r:embed="rId2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2961F0C-380A-4DFC-8FA7-2B13663425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0285" y="3381089"/>
                <a:ext cx="4582236" cy="5354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420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coterminal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2961F0C-380A-4DFC-8FA7-2B1366342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0285" y="3381089"/>
                <a:ext cx="4582236" cy="535438"/>
              </a:xfrm>
              <a:blipFill>
                <a:blip r:embed="rId3"/>
                <a:stretch>
                  <a:fillRect t="-19540" b="-2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91B37F0-D8D9-4B40-AB97-B8193158DF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254" t="21525" r="31346" b="31769"/>
          <a:stretch/>
        </p:blipFill>
        <p:spPr>
          <a:xfrm>
            <a:off x="7063985" y="75165"/>
            <a:ext cx="3371873" cy="335383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AC159FA-28A2-4EFA-AEDC-93ED86951FE0}"/>
              </a:ext>
            </a:extLst>
          </p:cNvPr>
          <p:cNvGrpSpPr/>
          <p:nvPr/>
        </p:nvGrpSpPr>
        <p:grpSpPr>
          <a:xfrm>
            <a:off x="791570" y="139022"/>
            <a:ext cx="3084394" cy="3319323"/>
            <a:chOff x="2595349" y="3548418"/>
            <a:chExt cx="2777320" cy="29888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F7A7165-D5E7-4816-B07F-5DF4448E8501}"/>
                </a:ext>
              </a:extLst>
            </p:cNvPr>
            <p:cNvCxnSpPr/>
            <p:nvPr/>
          </p:nvCxnSpPr>
          <p:spPr>
            <a:xfrm flipV="1">
              <a:off x="3589361" y="3548418"/>
              <a:ext cx="0" cy="29888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8B4887-FDD5-4D66-976A-44BC147A67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349" y="5045123"/>
              <a:ext cx="2777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4FC9A25E-816C-41E4-89AF-E1EC6B18E569}"/>
                </a:ext>
              </a:extLst>
            </p:cNvPr>
            <p:cNvSpPr/>
            <p:nvPr/>
          </p:nvSpPr>
          <p:spPr>
            <a:xfrm rot="13740589" flipH="1">
              <a:off x="2743797" y="4190536"/>
              <a:ext cx="1691129" cy="1691130"/>
            </a:xfrm>
            <a:prstGeom prst="circularArrow">
              <a:avLst>
                <a:gd name="adj1" fmla="val 1717"/>
                <a:gd name="adj2" fmla="val 1142319"/>
                <a:gd name="adj3" fmla="val 20457682"/>
                <a:gd name="adj4" fmla="val 2905640"/>
                <a:gd name="adj5" fmla="val 3864"/>
              </a:avLst>
            </a:prstGeom>
            <a:solidFill>
              <a:srgbClr val="009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0661CC9-C0C9-48EA-9B52-056DFD26A7A9}"/>
                </a:ext>
              </a:extLst>
            </p:cNvPr>
            <p:cNvCxnSpPr>
              <a:cxnSpLocks/>
            </p:cNvCxnSpPr>
            <p:nvPr/>
          </p:nvCxnSpPr>
          <p:spPr>
            <a:xfrm>
              <a:off x="3589361" y="5042848"/>
              <a:ext cx="1187355" cy="1357952"/>
            </a:xfrm>
            <a:prstGeom prst="straightConnector1">
              <a:avLst/>
            </a:prstGeom>
            <a:ln w="38100">
              <a:solidFill>
                <a:srgbClr val="D716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FA456E-31FE-4E78-BCFD-948C51377650}"/>
                </a:ext>
              </a:extLst>
            </p:cNvPr>
            <p:cNvCxnSpPr>
              <a:cxnSpLocks/>
            </p:cNvCxnSpPr>
            <p:nvPr/>
          </p:nvCxnSpPr>
          <p:spPr>
            <a:xfrm>
              <a:off x="3597653" y="5042848"/>
              <a:ext cx="1775016" cy="0"/>
            </a:xfrm>
            <a:prstGeom prst="straightConnector1">
              <a:avLst/>
            </a:prstGeom>
            <a:ln w="38100">
              <a:solidFill>
                <a:srgbClr val="D716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CE24E00-5CFF-43E5-8497-0D51E965CD58}"/>
                    </a:ext>
                  </a:extLst>
                </p:cNvPr>
                <p:cNvSpPr/>
                <p:nvPr/>
              </p:nvSpPr>
              <p:spPr>
                <a:xfrm>
                  <a:off x="3597653" y="5846803"/>
                  <a:ext cx="79803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91D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1D1"/>
                              </a:solidFill>
                              <a:latin typeface="Cambria Math" panose="02040503050406030204" pitchFamily="18" charset="0"/>
                            </a:rPr>
                            <m:t>𝟑𝟐𝟎</m:t>
                          </m:r>
                        </m:e>
                        <m:sup>
                          <m:r>
                            <a:rPr lang="en-US" sz="2000" b="1" i="1" dirty="0">
                              <a:solidFill>
                                <a:srgbClr val="0091D1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a14:m>
                  <a:r>
                    <a:rPr lang="en-US" sz="2000" b="1" dirty="0">
                      <a:solidFill>
                        <a:srgbClr val="0091D1"/>
                      </a:solidFill>
                    </a:rPr>
                    <a:t> 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CE24E00-5CFF-43E5-8497-0D51E965CD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653" y="5846803"/>
                  <a:ext cx="798039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CE4140-7350-496C-8646-F9E1D918FC38}"/>
                </a:ext>
              </a:extLst>
            </p:cNvPr>
            <p:cNvCxnSpPr>
              <a:cxnSpLocks/>
            </p:cNvCxnSpPr>
            <p:nvPr/>
          </p:nvCxnSpPr>
          <p:spPr>
            <a:xfrm>
              <a:off x="3583833" y="5036101"/>
              <a:ext cx="1187355" cy="1357952"/>
            </a:xfrm>
            <a:prstGeom prst="straightConnector1">
              <a:avLst/>
            </a:prstGeom>
            <a:ln w="38100">
              <a:solidFill>
                <a:srgbClr val="0190D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BF5901F-EA7C-4567-99D3-5D4C76214DB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125" y="5042848"/>
              <a:ext cx="1780544" cy="6987"/>
            </a:xfrm>
            <a:prstGeom prst="straightConnector1">
              <a:avLst/>
            </a:prstGeom>
            <a:ln w="38100">
              <a:solidFill>
                <a:srgbClr val="0190D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7811A15-7741-4668-8D4D-CA4E0874831F}"/>
                    </a:ext>
                  </a:extLst>
                </p:cNvPr>
                <p:cNvSpPr/>
                <p:nvPr/>
              </p:nvSpPr>
              <p:spPr>
                <a:xfrm>
                  <a:off x="4289424" y="5248264"/>
                  <a:ext cx="83651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D716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D7163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D71635"/>
                              </a:solidFill>
                              <a:latin typeface="Cambria Math" panose="02040503050406030204" pitchFamily="18" charset="0"/>
                            </a:rPr>
                            <m:t>𝟒𝟎</m:t>
                          </m:r>
                        </m:e>
                        <m:sup>
                          <m:r>
                            <a:rPr lang="en-US" sz="2000" b="1" i="1" dirty="0">
                              <a:solidFill>
                                <a:srgbClr val="D71635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a14:m>
                  <a:r>
                    <a:rPr lang="en-US" sz="2000" b="1" dirty="0">
                      <a:solidFill>
                        <a:srgbClr val="D71635"/>
                      </a:solidFill>
                    </a:rPr>
                    <a:t> 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7811A15-7741-4668-8D4D-CA4E087483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424" y="5248264"/>
                  <a:ext cx="83651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Circular 25">
              <a:extLst>
                <a:ext uri="{FF2B5EF4-FFF2-40B4-BE49-F238E27FC236}">
                  <a16:creationId xmlns:a16="http://schemas.microsoft.com/office/drawing/2014/main" id="{627F062A-5403-4829-ABE5-8F3116573F3C}"/>
                </a:ext>
              </a:extLst>
            </p:cNvPr>
            <p:cNvSpPr/>
            <p:nvPr/>
          </p:nvSpPr>
          <p:spPr>
            <a:xfrm rot="13771383" flipH="1" flipV="1">
              <a:off x="2738268" y="4178810"/>
              <a:ext cx="1691129" cy="1721332"/>
            </a:xfrm>
            <a:prstGeom prst="circularArrow">
              <a:avLst>
                <a:gd name="adj1" fmla="val 1717"/>
                <a:gd name="adj2" fmla="val 1142319"/>
                <a:gd name="adj3" fmla="val 20457682"/>
                <a:gd name="adj4" fmla="val 18740567"/>
                <a:gd name="adj5" fmla="val 3864"/>
              </a:avLst>
            </a:prstGeom>
            <a:solidFill>
              <a:srgbClr val="D71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7C04755-0858-45D9-A72E-AF487653DAB5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604005-D687-4C10-9717-6C50EB7E2B2A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DED-71CD-4A0E-AF74-12943BFC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19" y="-231822"/>
            <a:ext cx="10515600" cy="1325563"/>
          </a:xfrm>
        </p:spPr>
        <p:txBody>
          <a:bodyPr/>
          <a:lstStyle/>
          <a:p>
            <a:r>
              <a:rPr lang="en-US" dirty="0"/>
              <a:t>Arc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1568B-5AF0-4F67-A4A2-E7A69F30F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719" y="2627312"/>
                <a:ext cx="10836965" cy="1603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Ex: Find the exact length of the arc made by the angle </a:t>
                </a:r>
                <a:r>
                  <a:rPr lang="el-GR" dirty="0"/>
                  <a:t>θ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:r>
                  <a:rPr lang="en-US" i="1" dirty="0"/>
                  <a:t>r</a:t>
                </a:r>
                <a:r>
                  <a:rPr lang="en-US" dirty="0"/>
                  <a:t> = 8 </a:t>
                </a:r>
                <a:r>
                  <a:rPr lang="en-US" dirty="0" err="1"/>
                  <a:t>ft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1568B-5AF0-4F67-A4A2-E7A69F30F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719" y="2627312"/>
                <a:ext cx="10836965" cy="1603375"/>
              </a:xfrm>
              <a:blipFill>
                <a:blip r:embed="rId2"/>
                <a:stretch>
                  <a:fillRect l="-112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38D6C2E9-EF04-4116-BF93-C9DA2AF8F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2E7D1"/>
              </a:clrFrom>
              <a:clrTo>
                <a:srgbClr val="F2E7D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28072" r="10881" b="10291"/>
          <a:stretch/>
        </p:blipFill>
        <p:spPr>
          <a:xfrm>
            <a:off x="263719" y="914399"/>
            <a:ext cx="10019236" cy="1501255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EC5C3F-7B7E-4F40-A6D5-A3746F0FE469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F27E16-B719-46D5-894A-CCB30A41902D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6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DFFB-F2FD-44C0-8196-00C671E5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2" y="-230188"/>
            <a:ext cx="10515600" cy="1325563"/>
          </a:xfrm>
        </p:spPr>
        <p:txBody>
          <a:bodyPr/>
          <a:lstStyle/>
          <a:p>
            <a:r>
              <a:rPr lang="en-US" dirty="0"/>
              <a:t>Area of a Sector of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F290E9-5F0A-4654-BE38-8DE13A17CA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812" y="250666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Ex: If a sprinkler head rotates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and has enough pressure to keep a constant 30-ft spray, what is the area of the sector of the lawn it can water, rounded to the nearest square ft?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F290E9-5F0A-4654-BE38-8DE13A17C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12" y="2506662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FC879105-D78C-49EB-AF8F-A3A7C1EA2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2E8D4"/>
              </a:clrFrom>
              <a:clrTo>
                <a:srgbClr val="F2E8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t="24198" r="6139" b="12389"/>
          <a:stretch/>
        </p:blipFill>
        <p:spPr bwMode="auto">
          <a:xfrm>
            <a:off x="155812" y="825071"/>
            <a:ext cx="10515600" cy="154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198E02-5710-42D8-B122-52BC452B9D3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A3392E-D239-4305-A2B7-1CA6611102AC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69DA-4753-4B7C-BF0C-FE161A64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7" y="-14401"/>
            <a:ext cx="10515600" cy="1325563"/>
          </a:xfrm>
        </p:spPr>
        <p:txBody>
          <a:bodyPr/>
          <a:lstStyle/>
          <a:p>
            <a:r>
              <a:rPr lang="en-US" dirty="0"/>
              <a:t>Angles and Their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E93E-3306-4CA3-AB58-0B192398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08" y="1181360"/>
            <a:ext cx="4434972" cy="2175669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angle</a:t>
            </a:r>
            <a:r>
              <a:rPr lang="en-US" dirty="0"/>
              <a:t> is formed when a ray is rotated about its vertex.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78CDF7-B6FB-43E0-94BC-A80E9C44933D}"/>
              </a:ext>
            </a:extLst>
          </p:cNvPr>
          <p:cNvCxnSpPr/>
          <p:nvPr/>
        </p:nvCxnSpPr>
        <p:spPr>
          <a:xfrm>
            <a:off x="6261652" y="3178759"/>
            <a:ext cx="37371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590354-B93F-4969-B390-92E16F522876}"/>
              </a:ext>
            </a:extLst>
          </p:cNvPr>
          <p:cNvCxnSpPr>
            <a:cxnSpLocks/>
          </p:cNvCxnSpPr>
          <p:nvPr/>
        </p:nvCxnSpPr>
        <p:spPr>
          <a:xfrm flipV="1">
            <a:off x="6261652" y="607838"/>
            <a:ext cx="2590800" cy="25709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ACE6FD-D92A-4A66-8873-28293AFD154C}"/>
              </a:ext>
            </a:extLst>
          </p:cNvPr>
          <p:cNvSpPr txBox="1"/>
          <p:nvPr/>
        </p:nvSpPr>
        <p:spPr>
          <a:xfrm>
            <a:off x="7942002" y="2135623"/>
            <a:ext cx="168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D4A58-4403-4F44-A400-2AABBCC4FD55}"/>
              </a:ext>
            </a:extLst>
          </p:cNvPr>
          <p:cNvSpPr txBox="1"/>
          <p:nvPr/>
        </p:nvSpPr>
        <p:spPr>
          <a:xfrm>
            <a:off x="4996524" y="2833809"/>
            <a:ext cx="111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Vertex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2C245-CF9A-4AF6-93DA-AAD958147EE8}"/>
              </a:ext>
            </a:extLst>
          </p:cNvPr>
          <p:cNvSpPr txBox="1"/>
          <p:nvPr/>
        </p:nvSpPr>
        <p:spPr>
          <a:xfrm>
            <a:off x="10164427" y="2905780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 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7EAC3D-65D7-47CB-B982-BC549C1C9981}"/>
              </a:ext>
            </a:extLst>
          </p:cNvPr>
          <p:cNvSpPr txBox="1"/>
          <p:nvPr/>
        </p:nvSpPr>
        <p:spPr>
          <a:xfrm>
            <a:off x="8875324" y="188280"/>
            <a:ext cx="213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Terminal Side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27EF6-4A37-45BA-AAF1-A0B0170705C8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34481A-3F34-4EFC-B8F4-6D2FE5D59EDC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ADA1BED1-9013-48A9-A0B6-87672AE698BB}"/>
              </a:ext>
            </a:extLst>
          </p:cNvPr>
          <p:cNvSpPr/>
          <p:nvPr/>
        </p:nvSpPr>
        <p:spPr>
          <a:xfrm rot="5676496" flipH="1">
            <a:off x="5727533" y="2057795"/>
            <a:ext cx="2348791" cy="2275206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6658565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EAFEB9-1FE6-4C52-A33B-A38458721C6D}"/>
              </a:ext>
            </a:extLst>
          </p:cNvPr>
          <p:cNvSpPr/>
          <p:nvPr/>
        </p:nvSpPr>
        <p:spPr>
          <a:xfrm>
            <a:off x="6184194" y="3095928"/>
            <a:ext cx="165662" cy="165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1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4AFA-85A9-4527-AAE8-50217472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6" y="-232395"/>
            <a:ext cx="10515600" cy="1325563"/>
          </a:xfrm>
        </p:spPr>
        <p:txBody>
          <a:bodyPr/>
          <a:lstStyle/>
          <a:p>
            <a:r>
              <a:rPr lang="en-US" dirty="0"/>
              <a:t>Positive and Negative Angles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C854F-109C-4985-9F49-5DE7E31F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7840" y="382450"/>
            <a:ext cx="5157787" cy="823912"/>
          </a:xfrm>
        </p:spPr>
        <p:txBody>
          <a:bodyPr/>
          <a:lstStyle/>
          <a:p>
            <a:r>
              <a:rPr lang="en-US" dirty="0"/>
              <a:t>Positive Angle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B8CC-4ABA-4F0C-925F-2CB05E39B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7840" y="1206362"/>
            <a:ext cx="5157787" cy="3684588"/>
          </a:xfrm>
        </p:spPr>
        <p:txBody>
          <a:bodyPr/>
          <a:lstStyle/>
          <a:p>
            <a:r>
              <a:rPr lang="en-US" dirty="0"/>
              <a:t>Measured counterclockwise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D88D2-B0B7-4296-B9A1-002CB91E9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0252" y="382450"/>
            <a:ext cx="5183188" cy="823912"/>
          </a:xfrm>
        </p:spPr>
        <p:txBody>
          <a:bodyPr/>
          <a:lstStyle/>
          <a:p>
            <a:r>
              <a:rPr lang="en-US" dirty="0"/>
              <a:t>Negative Angle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3D65AA-5542-4BDF-83F7-82141FA9A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0252" y="1206362"/>
            <a:ext cx="5183188" cy="3684588"/>
          </a:xfrm>
        </p:spPr>
        <p:txBody>
          <a:bodyPr/>
          <a:lstStyle/>
          <a:p>
            <a:r>
              <a:rPr lang="en-US" dirty="0"/>
              <a:t>Measured clockwise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12C78-B30E-4E90-BE1C-D15C7BC69F89}"/>
              </a:ext>
            </a:extLst>
          </p:cNvPr>
          <p:cNvCxnSpPr>
            <a:cxnSpLocks/>
          </p:cNvCxnSpPr>
          <p:nvPr/>
        </p:nvCxnSpPr>
        <p:spPr>
          <a:xfrm>
            <a:off x="1728695" y="3677851"/>
            <a:ext cx="2916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831095-7491-469E-9D07-E4C921170574}"/>
              </a:ext>
            </a:extLst>
          </p:cNvPr>
          <p:cNvCxnSpPr>
            <a:cxnSpLocks/>
          </p:cNvCxnSpPr>
          <p:nvPr/>
        </p:nvCxnSpPr>
        <p:spPr>
          <a:xfrm flipV="1">
            <a:off x="1728695" y="1671762"/>
            <a:ext cx="2021601" cy="200609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BA3002EB-9D4E-46A2-A1BA-F81C7191E063}"/>
              </a:ext>
            </a:extLst>
          </p:cNvPr>
          <p:cNvSpPr/>
          <p:nvPr/>
        </p:nvSpPr>
        <p:spPr>
          <a:xfrm rot="5676496" flipH="1">
            <a:off x="1368578" y="2862693"/>
            <a:ext cx="1683042" cy="1630314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6658565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D6182-B481-409A-B31C-BECA9B47F2E3}"/>
              </a:ext>
            </a:extLst>
          </p:cNvPr>
          <p:cNvSpPr txBox="1"/>
          <p:nvPr/>
        </p:nvSpPr>
        <p:spPr>
          <a:xfrm>
            <a:off x="2854903" y="3012803"/>
            <a:ext cx="1317448" cy="40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Positive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11CECC-BBAC-443F-BCDE-E3943616472F}"/>
              </a:ext>
            </a:extLst>
          </p:cNvPr>
          <p:cNvCxnSpPr>
            <a:cxnSpLocks/>
          </p:cNvCxnSpPr>
          <p:nvPr/>
        </p:nvCxnSpPr>
        <p:spPr>
          <a:xfrm>
            <a:off x="6793945" y="1838717"/>
            <a:ext cx="3233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AC35B-AC63-45C5-808A-3A990D692162}"/>
              </a:ext>
            </a:extLst>
          </p:cNvPr>
          <p:cNvCxnSpPr>
            <a:cxnSpLocks/>
          </p:cNvCxnSpPr>
          <p:nvPr/>
        </p:nvCxnSpPr>
        <p:spPr>
          <a:xfrm>
            <a:off x="6793945" y="1838718"/>
            <a:ext cx="2588308" cy="191670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C7336731-6389-4C1C-8C65-1ED2FD41CA89}"/>
              </a:ext>
            </a:extLst>
          </p:cNvPr>
          <p:cNvSpPr/>
          <p:nvPr/>
        </p:nvSpPr>
        <p:spPr>
          <a:xfrm rot="4649436">
            <a:off x="6582382" y="1121662"/>
            <a:ext cx="1629997" cy="1559808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6863891"/>
              <a:gd name="adj5" fmla="val 4694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26A91-D4C8-4985-9EDC-F402C33AB35F}"/>
              </a:ext>
            </a:extLst>
          </p:cNvPr>
          <p:cNvSpPr txBox="1"/>
          <p:nvPr/>
        </p:nvSpPr>
        <p:spPr>
          <a:xfrm>
            <a:off x="8180848" y="2036222"/>
            <a:ext cx="1460685" cy="45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Negative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A996C9-E823-4D69-AFAA-8BA0A6FCAC08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AA493E-7837-47ED-BA95-090C8E432574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52625D-498C-4DEE-83CE-BC8DC48B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68" y="-251214"/>
            <a:ext cx="10515600" cy="1325563"/>
          </a:xfrm>
        </p:spPr>
        <p:txBody>
          <a:bodyPr/>
          <a:lstStyle/>
          <a:p>
            <a:r>
              <a:rPr lang="en-US" dirty="0"/>
              <a:t>How Do We Measure Angles?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4EE331BF-E1FF-4F3F-9A80-C2D32DD62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968" y="851046"/>
                <a:ext cx="5072270" cy="31246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math, we commonly use the Greek letter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denote an angle.</a:t>
                </a:r>
              </a:p>
              <a:p>
                <a:r>
                  <a:rPr lang="en-US" dirty="0"/>
                  <a:t>An angle formed by </a:t>
                </a:r>
                <a:r>
                  <a:rPr lang="en-US" i="1" dirty="0"/>
                  <a:t>one</a:t>
                </a:r>
                <a:r>
                  <a:rPr lang="en-US" dirty="0"/>
                  <a:t> complete counterclockwise rotation has measure </a:t>
                </a:r>
                <a:r>
                  <a:rPr lang="en-US" b="1" dirty="0"/>
                  <a:t>360 degrees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4EE331BF-E1FF-4F3F-9A80-C2D32DD62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968" y="851046"/>
                <a:ext cx="5072270" cy="3124606"/>
              </a:xfrm>
              <a:blipFill>
                <a:blip r:embed="rId2"/>
                <a:stretch>
                  <a:fillRect l="-2163" t="-3320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27081B-B38A-4F3B-9C7F-901B7434CCEC}"/>
              </a:ext>
            </a:extLst>
          </p:cNvPr>
          <p:cNvCxnSpPr/>
          <p:nvPr/>
        </p:nvCxnSpPr>
        <p:spPr>
          <a:xfrm>
            <a:off x="7438863" y="1734612"/>
            <a:ext cx="37371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7183A347-D4FB-45DE-B623-9AA29B9A0AAF}"/>
              </a:ext>
            </a:extLst>
          </p:cNvPr>
          <p:cNvSpPr/>
          <p:nvPr/>
        </p:nvSpPr>
        <p:spPr>
          <a:xfrm rot="9900000" flipH="1">
            <a:off x="6909401" y="1101231"/>
            <a:ext cx="1382754" cy="1346272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21427770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F704E8-F563-494E-891D-563DDB40C53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066E9B-6B23-41B1-B99A-104F8816580A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7183CCA8-D054-4717-BF60-83E878B4DC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9238" y="2603508"/>
                <a:ext cx="6473735" cy="115806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measured relative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b="1" u="sng" dirty="0">
                    <a:solidFill>
                      <a:srgbClr val="00B050"/>
                    </a:solidFill>
                  </a:rPr>
                  <a:t>Ex</a:t>
                </a:r>
                <a:r>
                  <a:rPr lang="en-US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7183CCA8-D054-4717-BF60-83E878B4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238" y="2603508"/>
                <a:ext cx="6473735" cy="1158062"/>
              </a:xfrm>
              <a:prstGeom prst="rect">
                <a:avLst/>
              </a:prstGeom>
              <a:blipFill>
                <a:blip r:embed="rId3"/>
                <a:stretch>
                  <a:fillRect l="-1695" t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AE47F78-4DA5-4C92-9703-A407921E8148}"/>
                  </a:ext>
                </a:extLst>
              </p:cNvPr>
              <p:cNvSpPr/>
              <p:nvPr/>
            </p:nvSpPr>
            <p:spPr>
              <a:xfrm>
                <a:off x="7438863" y="1212844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AE47F78-4DA5-4C92-9703-A407921E8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863" y="1212844"/>
                <a:ext cx="47891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66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565F-7365-47B8-874B-8D0BB8D0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9" y="-193108"/>
            <a:ext cx="10515600" cy="1325563"/>
          </a:xfrm>
        </p:spPr>
        <p:txBody>
          <a:bodyPr/>
          <a:lstStyle/>
          <a:p>
            <a:r>
              <a:rPr lang="en-US" dirty="0"/>
              <a:t>Some Important Angles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A000-56F7-4529-874F-7058DC7C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456" y="464283"/>
            <a:ext cx="5157787" cy="823912"/>
          </a:xfrm>
        </p:spPr>
        <p:txBody>
          <a:bodyPr/>
          <a:lstStyle/>
          <a:p>
            <a:r>
              <a:rPr lang="en-US" dirty="0"/>
              <a:t>Right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88D78C-16B6-499E-BFB2-4B8EDC3425F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93456" y="1288195"/>
                <a:ext cx="5157787" cy="3684588"/>
              </a:xfrm>
            </p:spPr>
            <p:txBody>
              <a:bodyPr/>
              <a:lstStyle/>
              <a:p>
                <a:r>
                  <a:rPr lang="en-US" dirty="0"/>
                  <a:t>Measures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88D78C-16B6-499E-BFB2-4B8EDC342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93456" y="1288195"/>
                <a:ext cx="5157787" cy="3684588"/>
              </a:xfrm>
              <a:blipFill>
                <a:blip r:embed="rId2"/>
                <a:stretch>
                  <a:fillRect l="-2128" t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67069-BEBE-4341-8F75-2BCE9E5AC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64283"/>
            <a:ext cx="5183188" cy="823912"/>
          </a:xfrm>
        </p:spPr>
        <p:txBody>
          <a:bodyPr/>
          <a:lstStyle/>
          <a:p>
            <a:r>
              <a:rPr lang="en-US" dirty="0"/>
              <a:t>Straight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F2FB24E-DA7B-41AC-ADA2-DCAE6AC4014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96000" y="1288195"/>
                <a:ext cx="5183188" cy="3684588"/>
              </a:xfrm>
            </p:spPr>
            <p:txBody>
              <a:bodyPr/>
              <a:lstStyle/>
              <a:p>
                <a:r>
                  <a:rPr lang="en-US" dirty="0"/>
                  <a:t>Measures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F2FB24E-DA7B-41AC-ADA2-DCAE6AC40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96000" y="1288195"/>
                <a:ext cx="5183188" cy="3684588"/>
              </a:xfrm>
              <a:blipFill>
                <a:blip r:embed="rId3"/>
                <a:stretch>
                  <a:fillRect l="-2118" t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7AA81-9FAA-482F-9D94-9FA0E14546EC}"/>
              </a:ext>
            </a:extLst>
          </p:cNvPr>
          <p:cNvCxnSpPr>
            <a:cxnSpLocks/>
          </p:cNvCxnSpPr>
          <p:nvPr/>
        </p:nvCxnSpPr>
        <p:spPr>
          <a:xfrm>
            <a:off x="2809817" y="3544091"/>
            <a:ext cx="27554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549B8-41D7-49AF-BACD-20EE16D4AD48}"/>
              </a:ext>
            </a:extLst>
          </p:cNvPr>
          <p:cNvCxnSpPr>
            <a:cxnSpLocks/>
          </p:cNvCxnSpPr>
          <p:nvPr/>
        </p:nvCxnSpPr>
        <p:spPr>
          <a:xfrm flipV="1">
            <a:off x="2809817" y="982321"/>
            <a:ext cx="0" cy="256177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AAF3C7CD-F8DA-45EF-8F29-89DEFBB2BB1F}"/>
              </a:ext>
            </a:extLst>
          </p:cNvPr>
          <p:cNvSpPr/>
          <p:nvPr/>
        </p:nvSpPr>
        <p:spPr>
          <a:xfrm rot="3864802" flipH="1">
            <a:off x="1869020" y="2263279"/>
            <a:ext cx="2258047" cy="2331442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4497594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20B29E-F7CD-4AD3-96D0-5E0C8127E8BB}"/>
                  </a:ext>
                </a:extLst>
              </p:cNvPr>
              <p:cNvSpPr txBox="1"/>
              <p:nvPr/>
            </p:nvSpPr>
            <p:spPr>
              <a:xfrm>
                <a:off x="3207295" y="2040188"/>
                <a:ext cx="1436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20B29E-F7CD-4AD3-96D0-5E0C8127E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95" y="2040188"/>
                <a:ext cx="14367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2A1C5E1-E266-4AE5-8EC4-3A65CC6C603A}"/>
              </a:ext>
            </a:extLst>
          </p:cNvPr>
          <p:cNvGrpSpPr/>
          <p:nvPr/>
        </p:nvGrpSpPr>
        <p:grpSpPr>
          <a:xfrm>
            <a:off x="7133467" y="2259666"/>
            <a:ext cx="4790815" cy="1914476"/>
            <a:chOff x="6564573" y="4935952"/>
            <a:chExt cx="4790815" cy="19144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B646DA2-0098-461C-ADD6-CC9F9F5C1929}"/>
                </a:ext>
              </a:extLst>
            </p:cNvPr>
            <p:cNvCxnSpPr>
              <a:cxnSpLocks/>
            </p:cNvCxnSpPr>
            <p:nvPr/>
          </p:nvCxnSpPr>
          <p:spPr>
            <a:xfrm>
              <a:off x="9157648" y="6189663"/>
              <a:ext cx="21977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9CC0F0-FCDE-46CA-AD43-88D822120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4573" y="6189663"/>
              <a:ext cx="25930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B2DDEC4F-69ED-4AFD-984C-FE1C38A8B2BE}"/>
                </a:ext>
              </a:extLst>
            </p:cNvPr>
            <p:cNvSpPr/>
            <p:nvPr/>
          </p:nvSpPr>
          <p:spPr>
            <a:xfrm rot="20503453" flipH="1">
              <a:off x="8230792" y="5391384"/>
              <a:ext cx="1493143" cy="1459044"/>
            </a:xfrm>
            <a:prstGeom prst="circularArrow">
              <a:avLst>
                <a:gd name="adj1" fmla="val 1909"/>
                <a:gd name="adj2" fmla="val 799913"/>
                <a:gd name="adj3" fmla="val 19772890"/>
                <a:gd name="adj4" fmla="val 9500253"/>
                <a:gd name="adj5" fmla="val 469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D9088BA-60BC-4DE1-AA55-1C1A5FFEA69B}"/>
                    </a:ext>
                  </a:extLst>
                </p:cNvPr>
                <p:cNvSpPr txBox="1"/>
                <p:nvPr/>
              </p:nvSpPr>
              <p:spPr>
                <a:xfrm>
                  <a:off x="8003438" y="4935952"/>
                  <a:ext cx="16883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D9088BA-60BC-4DE1-AA55-1C1A5FFEA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3438" y="4935952"/>
                  <a:ext cx="168838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F7FB419-46D3-4AE4-A55F-0A2A3DDE065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C794C2-731F-4A93-89E8-6CBD42B342A6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565F-7365-47B8-874B-8D0BB8D0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9" y="-183614"/>
            <a:ext cx="10515600" cy="1325563"/>
          </a:xfrm>
        </p:spPr>
        <p:txBody>
          <a:bodyPr/>
          <a:lstStyle/>
          <a:p>
            <a:r>
              <a:rPr lang="en-US" dirty="0"/>
              <a:t>Some Important Angles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A000-56F7-4529-874F-7058DC7C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48711"/>
            <a:ext cx="5157787" cy="823912"/>
          </a:xfrm>
        </p:spPr>
        <p:txBody>
          <a:bodyPr/>
          <a:lstStyle/>
          <a:p>
            <a:r>
              <a:rPr lang="en-US" dirty="0"/>
              <a:t>Acute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88D78C-16B6-499E-BFB2-4B8EDC3425F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272623"/>
                <a:ext cx="5157787" cy="3684588"/>
              </a:xfrm>
            </p:spPr>
            <p:txBody>
              <a:bodyPr/>
              <a:lstStyle/>
              <a:p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88D78C-16B6-499E-BFB2-4B8EDC342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272623"/>
                <a:ext cx="5157787" cy="3684588"/>
              </a:xfrm>
              <a:blipFill>
                <a:blip r:embed="rId2"/>
                <a:stretch>
                  <a:fillRect l="-2128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767069-BEBE-4341-8F75-2BCE9E5AC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48711"/>
            <a:ext cx="5183188" cy="823912"/>
          </a:xfrm>
        </p:spPr>
        <p:txBody>
          <a:bodyPr/>
          <a:lstStyle/>
          <a:p>
            <a:r>
              <a:rPr lang="en-US" dirty="0"/>
              <a:t>Obtuse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F2FB24E-DA7B-41AC-ADA2-DCAE6AC4014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272623"/>
                <a:ext cx="5183188" cy="3684588"/>
              </a:xfrm>
            </p:spPr>
            <p:txBody>
              <a:bodyPr/>
              <a:lstStyle/>
              <a:p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F2FB24E-DA7B-41AC-ADA2-DCAE6AC40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272623"/>
                <a:ext cx="5183188" cy="3684588"/>
              </a:xfrm>
              <a:blipFill>
                <a:blip r:embed="rId3"/>
                <a:stretch>
                  <a:fillRect l="-2118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E45349E-F501-44F1-A9C7-BCC92FE26C7B}"/>
              </a:ext>
            </a:extLst>
          </p:cNvPr>
          <p:cNvGrpSpPr/>
          <p:nvPr/>
        </p:nvGrpSpPr>
        <p:grpSpPr>
          <a:xfrm>
            <a:off x="629130" y="1141949"/>
            <a:ext cx="4977424" cy="3654720"/>
            <a:chOff x="115349" y="2584174"/>
            <a:chExt cx="4977424" cy="365472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A7AA81-9FAA-482F-9D94-9FA0E14546EC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89" y="4972067"/>
              <a:ext cx="32380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81549B8-41D7-49AF-BACD-20EE16D4A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489" y="2584174"/>
              <a:ext cx="2131192" cy="238789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Circular 9">
              <a:extLst>
                <a:ext uri="{FF2B5EF4-FFF2-40B4-BE49-F238E27FC236}">
                  <a16:creationId xmlns:a16="http://schemas.microsoft.com/office/drawing/2014/main" id="{AAF3C7CD-F8DA-45EF-8F29-89DEFBB2BB1F}"/>
                </a:ext>
              </a:extLst>
            </p:cNvPr>
            <p:cNvSpPr/>
            <p:nvPr/>
          </p:nvSpPr>
          <p:spPr>
            <a:xfrm rot="6785228" flipH="1">
              <a:off x="132138" y="3840619"/>
              <a:ext cx="2381486" cy="2415063"/>
            </a:xfrm>
            <a:prstGeom prst="circularArrow">
              <a:avLst>
                <a:gd name="adj1" fmla="val 1909"/>
                <a:gd name="adj2" fmla="val 799913"/>
                <a:gd name="adj3" fmla="val 19772890"/>
                <a:gd name="adj4" fmla="val 17915742"/>
                <a:gd name="adj5" fmla="val 469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220B29E-F7CD-4AD3-96D0-5E0C8127E8BB}"/>
                    </a:ext>
                  </a:extLst>
                </p:cNvPr>
                <p:cNvSpPr txBox="1"/>
                <p:nvPr/>
              </p:nvSpPr>
              <p:spPr>
                <a:xfrm>
                  <a:off x="2304696" y="3996202"/>
                  <a:ext cx="27880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&lt;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220B29E-F7CD-4AD3-96D0-5E0C8127E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696" y="3996202"/>
                  <a:ext cx="278807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431E5-5BE6-4917-945C-694DA86A2566}"/>
              </a:ext>
            </a:extLst>
          </p:cNvPr>
          <p:cNvGrpSpPr/>
          <p:nvPr/>
        </p:nvGrpSpPr>
        <p:grpSpPr>
          <a:xfrm>
            <a:off x="6730448" y="1838093"/>
            <a:ext cx="4456787" cy="2759241"/>
            <a:chOff x="6445276" y="2945575"/>
            <a:chExt cx="4456787" cy="275924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B646DA2-0098-461C-ADD6-CC9F9F5C1929}"/>
                </a:ext>
              </a:extLst>
            </p:cNvPr>
            <p:cNvCxnSpPr>
              <a:cxnSpLocks/>
            </p:cNvCxnSpPr>
            <p:nvPr/>
          </p:nvCxnSpPr>
          <p:spPr>
            <a:xfrm>
              <a:off x="8314228" y="4616247"/>
              <a:ext cx="21977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9CC0F0-FCDE-46CA-AD43-88D822120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5276" y="2945575"/>
              <a:ext cx="1868953" cy="16706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B2DDEC4F-69ED-4AFD-984C-FE1C38A8B2BE}"/>
                </a:ext>
              </a:extLst>
            </p:cNvPr>
            <p:cNvSpPr/>
            <p:nvPr/>
          </p:nvSpPr>
          <p:spPr>
            <a:xfrm rot="2609602" flipH="1">
              <a:off x="7355761" y="3812268"/>
              <a:ext cx="1710036" cy="1892548"/>
            </a:xfrm>
            <a:prstGeom prst="circularArrow">
              <a:avLst>
                <a:gd name="adj1" fmla="val 1909"/>
                <a:gd name="adj2" fmla="val 799913"/>
                <a:gd name="adj3" fmla="val 19772890"/>
                <a:gd name="adj4" fmla="val 14093211"/>
                <a:gd name="adj5" fmla="val 469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D9088BA-60BC-4DE1-AA55-1C1A5FFEA69B}"/>
                    </a:ext>
                  </a:extLst>
                </p:cNvPr>
                <p:cNvSpPr txBox="1"/>
                <p:nvPr/>
              </p:nvSpPr>
              <p:spPr>
                <a:xfrm>
                  <a:off x="7924132" y="3221970"/>
                  <a:ext cx="2977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&lt;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D9088BA-60BC-4DE1-AA55-1C1A5FFEA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132" y="3221970"/>
                  <a:ext cx="297793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0FF3A80-EED0-4558-8632-0B1C64BA9F62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78AAB1-7906-49EC-92C7-3EAEE2DD2EA5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95B4-DED5-4752-9ED7-294C369D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3" y="-173671"/>
            <a:ext cx="10515600" cy="1325563"/>
          </a:xfrm>
        </p:spPr>
        <p:txBody>
          <a:bodyPr/>
          <a:lstStyle/>
          <a:p>
            <a:r>
              <a:rPr lang="en-US" dirty="0"/>
              <a:t>Angle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E6B709-9211-4F3D-ADDB-57C11649F77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23703" y="840916"/>
                <a:ext cx="5157787" cy="3684588"/>
              </a:xfrm>
            </p:spPr>
            <p:txBody>
              <a:bodyPr/>
              <a:lstStyle/>
              <a:p>
                <a:r>
                  <a:rPr lang="en-US" dirty="0"/>
                  <a:t>If the sum of two positive angles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, they are </a:t>
                </a:r>
                <a:r>
                  <a:rPr lang="en-US" b="1" dirty="0"/>
                  <a:t>complementary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E6B709-9211-4F3D-ADDB-57C11649F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3703" y="840916"/>
                <a:ext cx="5157787" cy="3684588"/>
              </a:xfrm>
              <a:blipFill>
                <a:blip r:embed="rId2"/>
                <a:stretch>
                  <a:fillRect l="-2128" t="-2815"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940FDE-1691-4B0E-9CA7-7B79ACBA5C6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556115" y="840916"/>
                <a:ext cx="6412182" cy="3684588"/>
              </a:xfrm>
            </p:spPr>
            <p:txBody>
              <a:bodyPr/>
              <a:lstStyle/>
              <a:p>
                <a:r>
                  <a:rPr lang="en-US" dirty="0"/>
                  <a:t>If the sum of two positive angles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, they are </a:t>
                </a:r>
                <a:r>
                  <a:rPr lang="en-US" b="1" dirty="0"/>
                  <a:t>supplementary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2940FDE-1691-4B0E-9CA7-7B79ACBA5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556115" y="840916"/>
                <a:ext cx="6412182" cy="3684588"/>
              </a:xfrm>
              <a:blipFill>
                <a:blip r:embed="rId3"/>
                <a:stretch>
                  <a:fillRect l="-1711" t="-2815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60775E5-AC9F-42E1-9425-C9577D5D692E}"/>
              </a:ext>
            </a:extLst>
          </p:cNvPr>
          <p:cNvGrpSpPr/>
          <p:nvPr/>
        </p:nvGrpSpPr>
        <p:grpSpPr>
          <a:xfrm>
            <a:off x="6607925" y="1749742"/>
            <a:ext cx="5218361" cy="2428729"/>
            <a:chOff x="5873712" y="4426536"/>
            <a:chExt cx="5218361" cy="2428729"/>
          </a:xfrm>
        </p:grpSpPr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FBB27DC6-F2FB-4033-8DB6-2908E415E26C}"/>
                </a:ext>
              </a:extLst>
            </p:cNvPr>
            <p:cNvSpPr/>
            <p:nvPr/>
          </p:nvSpPr>
          <p:spPr>
            <a:xfrm rot="20332850" flipH="1">
              <a:off x="8034403" y="5607870"/>
              <a:ext cx="1127099" cy="1247395"/>
            </a:xfrm>
            <a:prstGeom prst="circularArrow">
              <a:avLst>
                <a:gd name="adj1" fmla="val 1909"/>
                <a:gd name="adj2" fmla="val 799913"/>
                <a:gd name="adj3" fmla="val 19772890"/>
                <a:gd name="adj4" fmla="val 13457975"/>
                <a:gd name="adj5" fmla="val 4694"/>
              </a:avLst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2ADD26-C787-4495-9AFC-3ABF0E5DEC26}"/>
                    </a:ext>
                  </a:extLst>
                </p:cNvPr>
                <p:cNvSpPr txBox="1"/>
                <p:nvPr/>
              </p:nvSpPr>
              <p:spPr>
                <a:xfrm>
                  <a:off x="6904496" y="5246515"/>
                  <a:ext cx="21662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2ADD26-C787-4495-9AFC-3ABF0E5DE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496" y="5246515"/>
                  <a:ext cx="216620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B40A98-9435-4C6E-A738-CD9F64627D31}"/>
                </a:ext>
              </a:extLst>
            </p:cNvPr>
            <p:cNvCxnSpPr>
              <a:cxnSpLocks/>
            </p:cNvCxnSpPr>
            <p:nvPr/>
          </p:nvCxnSpPr>
          <p:spPr>
            <a:xfrm>
              <a:off x="8331023" y="6284774"/>
              <a:ext cx="2761050" cy="132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9245AC6-B6C3-4389-942B-42FA7848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1019" y="4426536"/>
              <a:ext cx="1673045" cy="18714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526F25-54B2-43AB-A1D1-7ECD9E86C0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3712" y="6279821"/>
              <a:ext cx="2457308" cy="8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row: Circular 23">
              <a:extLst>
                <a:ext uri="{FF2B5EF4-FFF2-40B4-BE49-F238E27FC236}">
                  <a16:creationId xmlns:a16="http://schemas.microsoft.com/office/drawing/2014/main" id="{994EED82-00BE-4D4D-AA3E-4A2AED82AD38}"/>
                </a:ext>
              </a:extLst>
            </p:cNvPr>
            <p:cNvSpPr/>
            <p:nvPr/>
          </p:nvSpPr>
          <p:spPr>
            <a:xfrm rot="3864802" flipH="1">
              <a:off x="8386351" y="5686837"/>
              <a:ext cx="1069388" cy="1183524"/>
            </a:xfrm>
            <a:prstGeom prst="circularArrow">
              <a:avLst>
                <a:gd name="adj1" fmla="val 1909"/>
                <a:gd name="adj2" fmla="val 799913"/>
                <a:gd name="adj3" fmla="val 19772890"/>
                <a:gd name="adj4" fmla="val 14531880"/>
                <a:gd name="adj5" fmla="val 469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4CDEBB-7AEF-4E4E-9BCD-AAEC648490BC}"/>
                    </a:ext>
                  </a:extLst>
                </p:cNvPr>
                <p:cNvSpPr txBox="1"/>
                <p:nvPr/>
              </p:nvSpPr>
              <p:spPr>
                <a:xfrm>
                  <a:off x="8538818" y="5414782"/>
                  <a:ext cx="216620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l-GR" sz="2800" dirty="0">
                    <a:solidFill>
                      <a:srgbClr val="FF0000"/>
                    </a:solidFill>
                  </a:endParaRPr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4CDEBB-7AEF-4E4E-9BCD-AAEC64849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8818" y="5414782"/>
                  <a:ext cx="2166208" cy="9541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B764A3-1824-4E86-B2D4-5D4B485F5B45}"/>
                    </a:ext>
                  </a:extLst>
                </p:cNvPr>
                <p:cNvSpPr txBox="1"/>
                <p:nvPr/>
              </p:nvSpPr>
              <p:spPr>
                <a:xfrm>
                  <a:off x="6096000" y="4487353"/>
                  <a:ext cx="273405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3B764A3-1824-4E86-B2D4-5D4B485F5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487353"/>
                  <a:ext cx="273405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7A3B00-9185-4E56-8987-268E248E5FE0}"/>
              </a:ext>
            </a:extLst>
          </p:cNvPr>
          <p:cNvGrpSpPr/>
          <p:nvPr/>
        </p:nvGrpSpPr>
        <p:grpSpPr>
          <a:xfrm>
            <a:off x="1184024" y="1631059"/>
            <a:ext cx="4591935" cy="2465839"/>
            <a:chOff x="0" y="2292626"/>
            <a:chExt cx="5947021" cy="3193511"/>
          </a:xfrm>
        </p:grpSpPr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CE21C0E8-177D-47D3-BA46-CA2ADB720478}"/>
                </a:ext>
              </a:extLst>
            </p:cNvPr>
            <p:cNvSpPr/>
            <p:nvPr/>
          </p:nvSpPr>
          <p:spPr>
            <a:xfrm rot="3864802" flipH="1">
              <a:off x="758359" y="4204781"/>
              <a:ext cx="1216441" cy="1346272"/>
            </a:xfrm>
            <a:prstGeom prst="circularArrow">
              <a:avLst>
                <a:gd name="adj1" fmla="val 1909"/>
                <a:gd name="adj2" fmla="val 799913"/>
                <a:gd name="adj3" fmla="val 19772890"/>
                <a:gd name="adj4" fmla="val 14531880"/>
                <a:gd name="adj5" fmla="val 469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D70BD3-E312-4783-A8E8-A0BAB31B4A75}"/>
                </a:ext>
              </a:extLst>
            </p:cNvPr>
            <p:cNvCxnSpPr>
              <a:cxnSpLocks/>
            </p:cNvCxnSpPr>
            <p:nvPr/>
          </p:nvCxnSpPr>
          <p:spPr>
            <a:xfrm>
              <a:off x="671404" y="4958815"/>
              <a:ext cx="32380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7CA9F2B-FF39-4EDD-A568-A64E8D8CC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404" y="2570922"/>
              <a:ext cx="2131192" cy="2387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1B45A3-E4C9-406E-B5F3-26F8A43BA3E8}"/>
                    </a:ext>
                  </a:extLst>
                </p:cNvPr>
                <p:cNvSpPr txBox="1"/>
                <p:nvPr/>
              </p:nvSpPr>
              <p:spPr>
                <a:xfrm>
                  <a:off x="2409765" y="3374726"/>
                  <a:ext cx="3537256" cy="6776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01B45A3-E4C9-406E-B5F3-26F8A43BA3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765" y="3374726"/>
                  <a:ext cx="3537256" cy="6776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CC6F48-71E0-478F-B0FE-F7318F7E0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404" y="2292626"/>
              <a:ext cx="0" cy="26488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344BB6D-B990-4D1C-9D5A-D3CA927928B6}"/>
                    </a:ext>
                  </a:extLst>
                </p:cNvPr>
                <p:cNvSpPr txBox="1"/>
                <p:nvPr/>
              </p:nvSpPr>
              <p:spPr>
                <a:xfrm>
                  <a:off x="1083337" y="4132461"/>
                  <a:ext cx="216620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l-GR" sz="2800" dirty="0">
                    <a:solidFill>
                      <a:srgbClr val="FF0000"/>
                    </a:solidFill>
                  </a:endParaRPr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344BB6D-B990-4D1C-9D5A-D3CA92792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37" y="4132461"/>
                  <a:ext cx="2166208" cy="9541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Circular 28">
              <a:extLst>
                <a:ext uri="{FF2B5EF4-FFF2-40B4-BE49-F238E27FC236}">
                  <a16:creationId xmlns:a16="http://schemas.microsoft.com/office/drawing/2014/main" id="{E0280E6E-271E-4AC2-810D-3C1BCFB219C5}"/>
                </a:ext>
              </a:extLst>
            </p:cNvPr>
            <p:cNvSpPr/>
            <p:nvPr/>
          </p:nvSpPr>
          <p:spPr>
            <a:xfrm rot="1822969" flipH="1">
              <a:off x="519452" y="4194786"/>
              <a:ext cx="934123" cy="1033822"/>
            </a:xfrm>
            <a:prstGeom prst="circularArrow">
              <a:avLst>
                <a:gd name="adj1" fmla="val 1909"/>
                <a:gd name="adj2" fmla="val 799913"/>
                <a:gd name="adj3" fmla="val 19772890"/>
                <a:gd name="adj4" fmla="val 16135710"/>
                <a:gd name="adj5" fmla="val 4694"/>
              </a:avLst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69E8ED1-2C05-4C1D-85B3-C839F17E8759}"/>
                    </a:ext>
                  </a:extLst>
                </p:cNvPr>
                <p:cNvSpPr txBox="1"/>
                <p:nvPr/>
              </p:nvSpPr>
              <p:spPr>
                <a:xfrm>
                  <a:off x="0" y="3593358"/>
                  <a:ext cx="21662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69E8ED1-2C05-4C1D-85B3-C839F17E8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593358"/>
                  <a:ext cx="2166208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68DA435-920C-42C1-A424-08C6E305017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7C7855-56D7-4B0B-AF72-59FC779808D1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0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7423E2-865F-4E01-AE3B-4625D032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8" y="-225634"/>
            <a:ext cx="10515600" cy="1325563"/>
          </a:xfrm>
        </p:spPr>
        <p:txBody>
          <a:bodyPr/>
          <a:lstStyle/>
          <a:p>
            <a:r>
              <a:rPr lang="en-US" dirty="0"/>
              <a:t>Radian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7">
                <a:extLst>
                  <a:ext uri="{FF2B5EF4-FFF2-40B4-BE49-F238E27FC236}">
                    <a16:creationId xmlns:a16="http://schemas.microsoft.com/office/drawing/2014/main" id="{EA2F8B31-52BF-4D5F-9C59-E78E901548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361" y="805208"/>
                <a:ext cx="815008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a central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a circle with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intercepts an arc on the circle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(the </a:t>
                </a:r>
                <a:r>
                  <a:rPr lang="en-US" b="1" dirty="0"/>
                  <a:t>arc length</a:t>
                </a:r>
                <a:r>
                  <a:rPr lang="en-US" dirty="0"/>
                  <a:t>), then the measure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radians is given by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IMPORTANT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MUST be in the same units! 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Content Placeholder 7">
                <a:extLst>
                  <a:ext uri="{FF2B5EF4-FFF2-40B4-BE49-F238E27FC236}">
                    <a16:creationId xmlns:a16="http://schemas.microsoft.com/office/drawing/2014/main" id="{EA2F8B31-52BF-4D5F-9C59-E78E90154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1" y="805208"/>
                <a:ext cx="8150086" cy="4351338"/>
              </a:xfrm>
              <a:prstGeom prst="rect">
                <a:avLst/>
              </a:prstGeom>
              <a:blipFill>
                <a:blip r:embed="rId2"/>
                <a:stretch>
                  <a:fillRect l="-1346" t="-2241" r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ED8C9A4-1AAB-433B-8670-7409193AED37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046823-4C89-4DBF-A77F-F466371B4658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19A53B1-43A6-4C30-8649-F283D1F72FFA}"/>
              </a:ext>
            </a:extLst>
          </p:cNvPr>
          <p:cNvSpPr/>
          <p:nvPr/>
        </p:nvSpPr>
        <p:spPr>
          <a:xfrm>
            <a:off x="8611737" y="585682"/>
            <a:ext cx="2784144" cy="2784144"/>
          </a:xfrm>
          <a:prstGeom prst="ellipse">
            <a:avLst/>
          </a:prstGeom>
          <a:solidFill>
            <a:srgbClr val="94BFE6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BC8E95-9418-41A3-B2CF-B7DF1A8E0A6C}"/>
              </a:ext>
            </a:extLst>
          </p:cNvPr>
          <p:cNvCxnSpPr/>
          <p:nvPr/>
        </p:nvCxnSpPr>
        <p:spPr>
          <a:xfrm>
            <a:off x="9979379" y="2043297"/>
            <a:ext cx="1416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5A7A21-C81C-4F72-8283-367D629E057E}"/>
              </a:ext>
            </a:extLst>
          </p:cNvPr>
          <p:cNvCxnSpPr>
            <a:cxnSpLocks/>
          </p:cNvCxnSpPr>
          <p:nvPr/>
        </p:nvCxnSpPr>
        <p:spPr>
          <a:xfrm flipV="1">
            <a:off x="9979379" y="879233"/>
            <a:ext cx="865115" cy="11640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2C6CFBC2-F5C5-4077-B0D6-73896F810247}"/>
              </a:ext>
            </a:extLst>
          </p:cNvPr>
          <p:cNvSpPr/>
          <p:nvPr/>
        </p:nvSpPr>
        <p:spPr>
          <a:xfrm rot="5676496" flipH="1">
            <a:off x="9647276" y="1532795"/>
            <a:ext cx="1025704" cy="993570"/>
          </a:xfrm>
          <a:prstGeom prst="circularArrow">
            <a:avLst>
              <a:gd name="adj1" fmla="val 1909"/>
              <a:gd name="adj2" fmla="val 799913"/>
              <a:gd name="adj3" fmla="val 19772890"/>
              <a:gd name="adj4" fmla="val 16658565"/>
              <a:gd name="adj5" fmla="val 46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3F90138-08BE-49F6-B395-77132187FEEA}"/>
                  </a:ext>
                </a:extLst>
              </p:cNvPr>
              <p:cNvSpPr/>
              <p:nvPr/>
            </p:nvSpPr>
            <p:spPr>
              <a:xfrm>
                <a:off x="10116863" y="1620578"/>
                <a:ext cx="435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3F90138-08BE-49F6-B395-77132187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863" y="1620578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B48616B4-6D00-42B9-A7CD-0EB721B1315B}"/>
              </a:ext>
            </a:extLst>
          </p:cNvPr>
          <p:cNvSpPr/>
          <p:nvPr/>
        </p:nvSpPr>
        <p:spPr>
          <a:xfrm rot="20106445">
            <a:off x="8608352" y="577694"/>
            <a:ext cx="2801765" cy="2801765"/>
          </a:xfrm>
          <a:prstGeom prst="arc">
            <a:avLst>
              <a:gd name="adj1" fmla="val 19926660"/>
              <a:gd name="adj2" fmla="val 1665538"/>
            </a:avLst>
          </a:prstGeom>
          <a:ln w="57150">
            <a:solidFill>
              <a:srgbClr val="D71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9F9C78-0B67-49AF-9288-6C3B1F0B4203}"/>
                  </a:ext>
                </a:extLst>
              </p:cNvPr>
              <p:cNvSpPr/>
              <p:nvPr/>
            </p:nvSpPr>
            <p:spPr>
              <a:xfrm>
                <a:off x="11200128" y="751550"/>
                <a:ext cx="4423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D71635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600" dirty="0">
                  <a:solidFill>
                    <a:srgbClr val="D71635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9F9C78-0B67-49AF-9288-6C3B1F0B4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128" y="751550"/>
                <a:ext cx="44230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3C1C0D-352A-4694-9448-34C01E4BF91B}"/>
                  </a:ext>
                </a:extLst>
              </p:cNvPr>
              <p:cNvSpPr/>
              <p:nvPr/>
            </p:nvSpPr>
            <p:spPr>
              <a:xfrm>
                <a:off x="10400465" y="1923816"/>
                <a:ext cx="4423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3C1C0D-352A-4694-9448-34C01E4BF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465" y="1923816"/>
                <a:ext cx="44230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09274-D181-4D0A-9115-5A177A3C6122}"/>
                  </a:ext>
                </a:extLst>
              </p:cNvPr>
              <p:cNvSpPr/>
              <p:nvPr/>
            </p:nvSpPr>
            <p:spPr>
              <a:xfrm>
                <a:off x="10076450" y="878027"/>
                <a:ext cx="4423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09274-D181-4D0A-9115-5A177A3C6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450" y="878027"/>
                <a:ext cx="44230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7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43E3-7680-4BC3-81A0-0A854924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2219"/>
            <a:ext cx="10515600" cy="1325563"/>
          </a:xfrm>
        </p:spPr>
        <p:txBody>
          <a:bodyPr/>
          <a:lstStyle/>
          <a:p>
            <a:r>
              <a:rPr lang="en-US" dirty="0"/>
              <a:t>Conversion Between Radians and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2AC58-5295-4CCC-89D6-3E076AE1F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810" y="69919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One full rotation in a circle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radians.</a:t>
                </a:r>
              </a:p>
              <a:p>
                <a:r>
                  <a:rPr lang="en-US" dirty="0"/>
                  <a:t>Consequently,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rad (radians) 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To convert </a:t>
                </a:r>
                <a:r>
                  <a:rPr lang="en-US" b="1" dirty="0"/>
                  <a:t>degrees</a:t>
                </a:r>
                <a:r>
                  <a:rPr lang="en-US" dirty="0"/>
                  <a:t> to </a:t>
                </a:r>
                <a:r>
                  <a:rPr lang="en-US" b="1" dirty="0"/>
                  <a:t>radians</a:t>
                </a:r>
                <a:r>
                  <a:rPr lang="en-US" dirty="0"/>
                  <a:t>, multiply by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dirty="0"/>
                  <a:t>To convert </a:t>
                </a:r>
                <a:r>
                  <a:rPr lang="en-US" b="1" dirty="0"/>
                  <a:t>radians</a:t>
                </a:r>
                <a:r>
                  <a:rPr lang="en-US" dirty="0"/>
                  <a:t> to </a:t>
                </a:r>
                <a:r>
                  <a:rPr lang="en-US" b="1" dirty="0"/>
                  <a:t>degrees</a:t>
                </a:r>
                <a:r>
                  <a:rPr lang="en-US" dirty="0"/>
                  <a:t>, multiply by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2AC58-5295-4CCC-89D6-3E076AE1F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10" y="699190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8CFDEA2-58C5-49E5-A5F8-360FE8B4C40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D0B210-7759-4CB2-A8E0-CB03F7CC816D}"/>
              </a:ext>
            </a:extLst>
          </p:cNvPr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618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4.1: Angles and Their Measures</vt:lpstr>
      <vt:lpstr>Angles and Their Measure</vt:lpstr>
      <vt:lpstr>Positive and Negative Angles</vt:lpstr>
      <vt:lpstr>How Do We Measure Angles?</vt:lpstr>
      <vt:lpstr>Some Important Angles</vt:lpstr>
      <vt:lpstr>Some Important Angles</vt:lpstr>
      <vt:lpstr>Angle Geometry</vt:lpstr>
      <vt:lpstr>Radian Measure</vt:lpstr>
      <vt:lpstr>Conversion Between Radians and Degrees</vt:lpstr>
      <vt:lpstr>Angles in the Cartesian Plane</vt:lpstr>
      <vt:lpstr>How to “read” radian measure</vt:lpstr>
      <vt:lpstr>Coterminal Angles</vt:lpstr>
      <vt:lpstr>PowerPoint Presentation</vt:lpstr>
      <vt:lpstr>Arc Length</vt:lpstr>
      <vt:lpstr>Area of a Sector of a Circle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4.1</dc:title>
  <dc:creator>Brito, Casey</dc:creator>
  <cp:lastModifiedBy>Brito, Casey</cp:lastModifiedBy>
  <cp:revision>25</cp:revision>
  <dcterms:created xsi:type="dcterms:W3CDTF">2017-10-09T10:39:07Z</dcterms:created>
  <dcterms:modified xsi:type="dcterms:W3CDTF">2018-03-02T21:21:04Z</dcterms:modified>
</cp:coreProperties>
</file>