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B07EB55A-9D4C-430D-AE38-B7B024AE97DC}"/>
    <pc:docChg chg="undo custSel addSld delSld modSld sldOrd">
      <pc:chgData name="Brito, Casey" userId="ee5f6a09-792e-4435-82b3-e58ee59be0b7" providerId="ADAL" clId="{B07EB55A-9D4C-430D-AE38-B7B024AE97DC}" dt="2018-03-07T19:48:48.724" v="548" actId="20577"/>
      <pc:docMkLst>
        <pc:docMk/>
      </pc:docMkLst>
      <pc:sldChg chg="del">
        <pc:chgData name="Brito, Casey" userId="ee5f6a09-792e-4435-82b3-e58ee59be0b7" providerId="ADAL" clId="{B07EB55A-9D4C-430D-AE38-B7B024AE97DC}" dt="2018-03-07T16:16:13.308" v="29" actId="2696"/>
        <pc:sldMkLst>
          <pc:docMk/>
          <pc:sldMk cId="3295485285" sldId="256"/>
        </pc:sldMkLst>
      </pc:sldChg>
      <pc:sldChg chg="addSp delSp modSp modAnim">
        <pc:chgData name="Brito, Casey" userId="ee5f6a09-792e-4435-82b3-e58ee59be0b7" providerId="ADAL" clId="{B07EB55A-9D4C-430D-AE38-B7B024AE97DC}" dt="2018-03-07T16:37:51.088" v="542"/>
        <pc:sldMkLst>
          <pc:docMk/>
          <pc:sldMk cId="467719077" sldId="257"/>
        </pc:sldMkLst>
        <pc:spChg chg="mod">
          <ac:chgData name="Brito, Casey" userId="ee5f6a09-792e-4435-82b3-e58ee59be0b7" providerId="ADAL" clId="{B07EB55A-9D4C-430D-AE38-B7B024AE97DC}" dt="2018-03-07T16:18:30.710" v="58" actId="1076"/>
          <ac:spMkLst>
            <pc:docMk/>
            <pc:sldMk cId="467719077" sldId="257"/>
            <ac:spMk id="2" creationId="{97821643-A385-46BF-B7A3-3283F5AF5F0D}"/>
          </ac:spMkLst>
        </pc:spChg>
        <pc:spChg chg="add">
          <ac:chgData name="Brito, Casey" userId="ee5f6a09-792e-4435-82b3-e58ee59be0b7" providerId="ADAL" clId="{B07EB55A-9D4C-430D-AE38-B7B024AE97DC}" dt="2018-03-07T16:18:19.438" v="56"/>
          <ac:spMkLst>
            <pc:docMk/>
            <pc:sldMk cId="467719077" sldId="257"/>
            <ac:spMk id="5" creationId="{B807F619-D355-4CDC-9A9A-D2A9F04032CB}"/>
          </ac:spMkLst>
        </pc:spChg>
        <pc:spChg chg="add mod">
          <ac:chgData name="Brito, Casey" userId="ee5f6a09-792e-4435-82b3-e58ee59be0b7" providerId="ADAL" clId="{B07EB55A-9D4C-430D-AE38-B7B024AE97DC}" dt="2018-03-07T16:19:00.177" v="62" actId="14100"/>
          <ac:spMkLst>
            <pc:docMk/>
            <pc:sldMk cId="467719077" sldId="257"/>
            <ac:spMk id="7" creationId="{24BDC17F-7BCE-4595-BEE2-38160E2709FA}"/>
          </ac:spMkLst>
        </pc:spChg>
        <pc:spChg chg="add mod">
          <ac:chgData name="Brito, Casey" userId="ee5f6a09-792e-4435-82b3-e58ee59be0b7" providerId="ADAL" clId="{B07EB55A-9D4C-430D-AE38-B7B024AE97DC}" dt="2018-03-07T16:19:19.083" v="71" actId="14100"/>
          <ac:spMkLst>
            <pc:docMk/>
            <pc:sldMk cId="467719077" sldId="257"/>
            <ac:spMk id="8" creationId="{0EC1BE94-A033-4157-A96E-67679BE0B09C}"/>
          </ac:spMkLst>
        </pc:spChg>
        <pc:spChg chg="add mod">
          <ac:chgData name="Brito, Casey" userId="ee5f6a09-792e-4435-82b3-e58ee59be0b7" providerId="ADAL" clId="{B07EB55A-9D4C-430D-AE38-B7B024AE97DC}" dt="2018-03-07T16:19:12.604" v="69" actId="14100"/>
          <ac:spMkLst>
            <pc:docMk/>
            <pc:sldMk cId="467719077" sldId="257"/>
            <ac:spMk id="9" creationId="{777B4932-9784-449D-A193-5D922FDCD8A6}"/>
          </ac:spMkLst>
        </pc:spChg>
        <pc:spChg chg="add mod">
          <ac:chgData name="Brito, Casey" userId="ee5f6a09-792e-4435-82b3-e58ee59be0b7" providerId="ADAL" clId="{B07EB55A-9D4C-430D-AE38-B7B024AE97DC}" dt="2018-03-07T16:19:29.652" v="77" actId="14100"/>
          <ac:spMkLst>
            <pc:docMk/>
            <pc:sldMk cId="467719077" sldId="257"/>
            <ac:spMk id="10" creationId="{DF7EE0AB-8754-412C-B962-085B5858C31A}"/>
          </ac:spMkLst>
        </pc:spChg>
        <pc:spChg chg="add mod">
          <ac:chgData name="Brito, Casey" userId="ee5f6a09-792e-4435-82b3-e58ee59be0b7" providerId="ADAL" clId="{B07EB55A-9D4C-430D-AE38-B7B024AE97DC}" dt="2018-03-07T16:19:06.587" v="66" actId="1076"/>
          <ac:spMkLst>
            <pc:docMk/>
            <pc:sldMk cId="467719077" sldId="257"/>
            <ac:spMk id="11" creationId="{8AAF395B-5019-4500-9237-AD04701B1C0C}"/>
          </ac:spMkLst>
        </pc:spChg>
        <pc:spChg chg="add mod">
          <ac:chgData name="Brito, Casey" userId="ee5f6a09-792e-4435-82b3-e58ee59be0b7" providerId="ADAL" clId="{B07EB55A-9D4C-430D-AE38-B7B024AE97DC}" dt="2018-03-07T16:19:24.332" v="74" actId="14100"/>
          <ac:spMkLst>
            <pc:docMk/>
            <pc:sldMk cId="467719077" sldId="257"/>
            <ac:spMk id="12" creationId="{A49832BB-16E4-4C51-9407-94D0089B09E6}"/>
          </ac:spMkLst>
        </pc:spChg>
        <pc:spChg chg="add">
          <ac:chgData name="Brito, Casey" userId="ee5f6a09-792e-4435-82b3-e58ee59be0b7" providerId="ADAL" clId="{B07EB55A-9D4C-430D-AE38-B7B024AE97DC}" dt="2018-03-07T16:28:14.223" v="391"/>
          <ac:spMkLst>
            <pc:docMk/>
            <pc:sldMk cId="467719077" sldId="257"/>
            <ac:spMk id="13" creationId="{63504C1C-4013-4778-854C-0F3EB6FF5AF5}"/>
          </ac:spMkLst>
        </pc:spChg>
        <pc:spChg chg="add">
          <ac:chgData name="Brito, Casey" userId="ee5f6a09-792e-4435-82b3-e58ee59be0b7" providerId="ADAL" clId="{B07EB55A-9D4C-430D-AE38-B7B024AE97DC}" dt="2018-03-07T16:28:14.223" v="391"/>
          <ac:spMkLst>
            <pc:docMk/>
            <pc:sldMk cId="467719077" sldId="257"/>
            <ac:spMk id="14" creationId="{954D8C55-3081-45AF-90B4-7322274D5D2A}"/>
          </ac:spMkLst>
        </pc:spChg>
        <pc:spChg chg="add">
          <ac:chgData name="Brito, Casey" userId="ee5f6a09-792e-4435-82b3-e58ee59be0b7" providerId="ADAL" clId="{B07EB55A-9D4C-430D-AE38-B7B024AE97DC}" dt="2018-03-07T16:28:14.223" v="391"/>
          <ac:spMkLst>
            <pc:docMk/>
            <pc:sldMk cId="467719077" sldId="257"/>
            <ac:spMk id="15" creationId="{46FDFF57-E498-4A9D-9CB8-8405A17E398D}"/>
          </ac:spMkLst>
        </pc:spChg>
        <pc:spChg chg="add">
          <ac:chgData name="Brito, Casey" userId="ee5f6a09-792e-4435-82b3-e58ee59be0b7" providerId="ADAL" clId="{B07EB55A-9D4C-430D-AE38-B7B024AE97DC}" dt="2018-03-07T16:28:14.223" v="391"/>
          <ac:spMkLst>
            <pc:docMk/>
            <pc:sldMk cId="467719077" sldId="257"/>
            <ac:spMk id="16" creationId="{C864DA6B-18A2-417F-9A09-AF6B9A4557ED}"/>
          </ac:spMkLst>
        </pc:spChg>
        <pc:spChg chg="add del">
          <ac:chgData name="Brito, Casey" userId="ee5f6a09-792e-4435-82b3-e58ee59be0b7" providerId="ADAL" clId="{B07EB55A-9D4C-430D-AE38-B7B024AE97DC}" dt="2018-03-07T16:37:51.088" v="542"/>
          <ac:spMkLst>
            <pc:docMk/>
            <pc:sldMk cId="467719077" sldId="257"/>
            <ac:spMk id="17" creationId="{249D11E7-C392-4F87-A2C5-C3D1B76CB707}"/>
          </ac:spMkLst>
        </pc:spChg>
        <pc:spChg chg="add del">
          <ac:chgData name="Brito, Casey" userId="ee5f6a09-792e-4435-82b3-e58ee59be0b7" providerId="ADAL" clId="{B07EB55A-9D4C-430D-AE38-B7B024AE97DC}" dt="2018-03-07T16:37:51.088" v="542"/>
          <ac:spMkLst>
            <pc:docMk/>
            <pc:sldMk cId="467719077" sldId="257"/>
            <ac:spMk id="18" creationId="{A3F88B57-8DC2-4AAC-BE68-6E666A09EE30}"/>
          </ac:spMkLst>
        </pc:spChg>
        <pc:spChg chg="add del">
          <ac:chgData name="Brito, Casey" userId="ee5f6a09-792e-4435-82b3-e58ee59be0b7" providerId="ADAL" clId="{B07EB55A-9D4C-430D-AE38-B7B024AE97DC}" dt="2018-03-07T16:37:51.088" v="542"/>
          <ac:spMkLst>
            <pc:docMk/>
            <pc:sldMk cId="467719077" sldId="257"/>
            <ac:spMk id="19" creationId="{5C7F6810-9C21-4C08-83E3-C2DAB416C25F}"/>
          </ac:spMkLst>
        </pc:spChg>
        <pc:spChg chg="add del">
          <ac:chgData name="Brito, Casey" userId="ee5f6a09-792e-4435-82b3-e58ee59be0b7" providerId="ADAL" clId="{B07EB55A-9D4C-430D-AE38-B7B024AE97DC}" dt="2018-03-07T16:37:51.088" v="542"/>
          <ac:spMkLst>
            <pc:docMk/>
            <pc:sldMk cId="467719077" sldId="257"/>
            <ac:spMk id="20" creationId="{B0D32A35-FFC2-4C77-B3C1-9EF52889992A}"/>
          </ac:spMkLst>
        </pc:spChg>
        <pc:graphicFrameChg chg="mod modGraphic">
          <ac:chgData name="Brito, Casey" userId="ee5f6a09-792e-4435-82b3-e58ee59be0b7" providerId="ADAL" clId="{B07EB55A-9D4C-430D-AE38-B7B024AE97DC}" dt="2018-03-07T16:19:41.183" v="114" actId="20577"/>
          <ac:graphicFrameMkLst>
            <pc:docMk/>
            <pc:sldMk cId="467719077" sldId="257"/>
            <ac:graphicFrameMk id="4" creationId="{5B859692-91D1-4C03-9855-4E4F79B1F53B}"/>
          </ac:graphicFrameMkLst>
        </pc:graphicFrameChg>
        <pc:cxnChg chg="add">
          <ac:chgData name="Brito, Casey" userId="ee5f6a09-792e-4435-82b3-e58ee59be0b7" providerId="ADAL" clId="{B07EB55A-9D4C-430D-AE38-B7B024AE97DC}" dt="2018-03-07T16:18:19.438" v="56"/>
          <ac:cxnSpMkLst>
            <pc:docMk/>
            <pc:sldMk cId="467719077" sldId="257"/>
            <ac:cxnSpMk id="6" creationId="{544E2062-B4AA-4A04-95C3-4347687483A0}"/>
          </ac:cxnSpMkLst>
        </pc:cxnChg>
      </pc:sldChg>
      <pc:sldChg chg="addSp delSp modSp">
        <pc:chgData name="Brito, Casey" userId="ee5f6a09-792e-4435-82b3-e58ee59be0b7" providerId="ADAL" clId="{B07EB55A-9D4C-430D-AE38-B7B024AE97DC}" dt="2018-03-07T16:29:01.172" v="403"/>
        <pc:sldMkLst>
          <pc:docMk/>
          <pc:sldMk cId="2120156868" sldId="258"/>
        </pc:sldMkLst>
        <pc:spChg chg="mod">
          <ac:chgData name="Brito, Casey" userId="ee5f6a09-792e-4435-82b3-e58ee59be0b7" providerId="ADAL" clId="{B07EB55A-9D4C-430D-AE38-B7B024AE97DC}" dt="2018-03-07T16:20:26.469" v="123" actId="1076"/>
          <ac:spMkLst>
            <pc:docMk/>
            <pc:sldMk cId="2120156868" sldId="258"/>
            <ac:spMk id="2" creationId="{F02CCCA9-5970-4EB8-B358-69121E300783}"/>
          </ac:spMkLst>
        </pc:spChg>
        <pc:spChg chg="mod">
          <ac:chgData name="Brito, Casey" userId="ee5f6a09-792e-4435-82b3-e58ee59be0b7" providerId="ADAL" clId="{B07EB55A-9D4C-430D-AE38-B7B024AE97DC}" dt="2018-03-07T16:21:19.204" v="144" actId="14100"/>
          <ac:spMkLst>
            <pc:docMk/>
            <pc:sldMk cId="2120156868" sldId="258"/>
            <ac:spMk id="3" creationId="{FB1CCFA2-9B90-429D-8930-1743D732CE9B}"/>
          </ac:spMkLst>
        </pc:spChg>
        <pc:spChg chg="mod">
          <ac:chgData name="Brito, Casey" userId="ee5f6a09-792e-4435-82b3-e58ee59be0b7" providerId="ADAL" clId="{B07EB55A-9D4C-430D-AE38-B7B024AE97DC}" dt="2018-03-07T16:22:04.434" v="161" actId="14100"/>
          <ac:spMkLst>
            <pc:docMk/>
            <pc:sldMk cId="2120156868" sldId="258"/>
            <ac:spMk id="5" creationId="{566FE064-5869-4685-8DC4-3DE97A6121FC}"/>
          </ac:spMkLst>
        </pc:spChg>
        <pc:spChg chg="mod">
          <ac:chgData name="Brito, Casey" userId="ee5f6a09-792e-4435-82b3-e58ee59be0b7" providerId="ADAL" clId="{B07EB55A-9D4C-430D-AE38-B7B024AE97DC}" dt="2018-03-07T16:21:52.522" v="157" actId="1036"/>
          <ac:spMkLst>
            <pc:docMk/>
            <pc:sldMk cId="2120156868" sldId="258"/>
            <ac:spMk id="6" creationId="{DBCC07E9-C5EC-436F-B97E-309AA8BEC42C}"/>
          </ac:spMkLst>
        </pc:spChg>
        <pc:spChg chg="mod">
          <ac:chgData name="Brito, Casey" userId="ee5f6a09-792e-4435-82b3-e58ee59be0b7" providerId="ADAL" clId="{B07EB55A-9D4C-430D-AE38-B7B024AE97DC}" dt="2018-03-07T16:21:59.527" v="159" actId="1036"/>
          <ac:spMkLst>
            <pc:docMk/>
            <pc:sldMk cId="2120156868" sldId="258"/>
            <ac:spMk id="7" creationId="{D9125FDB-300F-46F5-84D6-6017594DBFFC}"/>
          </ac:spMkLst>
        </pc:spChg>
        <pc:spChg chg="mod">
          <ac:chgData name="Brito, Casey" userId="ee5f6a09-792e-4435-82b3-e58ee59be0b7" providerId="ADAL" clId="{B07EB55A-9D4C-430D-AE38-B7B024AE97DC}" dt="2018-03-07T16:22:13.540" v="168" actId="14100"/>
          <ac:spMkLst>
            <pc:docMk/>
            <pc:sldMk cId="2120156868" sldId="258"/>
            <ac:spMk id="8" creationId="{A3413733-20AC-4BAE-B4A8-30B1AB3DB130}"/>
          </ac:spMkLst>
        </pc:spChg>
        <pc:spChg chg="mod">
          <ac:chgData name="Brito, Casey" userId="ee5f6a09-792e-4435-82b3-e58ee59be0b7" providerId="ADAL" clId="{B07EB55A-9D4C-430D-AE38-B7B024AE97DC}" dt="2018-03-07T16:22:15.852" v="169" actId="14100"/>
          <ac:spMkLst>
            <pc:docMk/>
            <pc:sldMk cId="2120156868" sldId="258"/>
            <ac:spMk id="9" creationId="{6A4B751D-6DFF-4AFD-B34F-143CDF8CB3B2}"/>
          </ac:spMkLst>
        </pc:spChg>
        <pc:spChg chg="mod">
          <ac:chgData name="Brito, Casey" userId="ee5f6a09-792e-4435-82b3-e58ee59be0b7" providerId="ADAL" clId="{B07EB55A-9D4C-430D-AE38-B7B024AE97DC}" dt="2018-03-07T16:20:48.680" v="128" actId="1076"/>
          <ac:spMkLst>
            <pc:docMk/>
            <pc:sldMk cId="2120156868" sldId="258"/>
            <ac:spMk id="10" creationId="{F1DB82D8-1826-4EB1-998C-B558606D04A5}"/>
          </ac:spMkLst>
        </pc:spChg>
        <pc:spChg chg="mod">
          <ac:chgData name="Brito, Casey" userId="ee5f6a09-792e-4435-82b3-e58ee59be0b7" providerId="ADAL" clId="{B07EB55A-9D4C-430D-AE38-B7B024AE97DC}" dt="2018-03-07T16:22:02.298" v="160" actId="14100"/>
          <ac:spMkLst>
            <pc:docMk/>
            <pc:sldMk cId="2120156868" sldId="258"/>
            <ac:spMk id="11" creationId="{56CDABF3-F4FC-4A47-BBDE-CDE1BD6A2B90}"/>
          </ac:spMkLst>
        </pc:spChg>
        <pc:spChg chg="mod">
          <ac:chgData name="Brito, Casey" userId="ee5f6a09-792e-4435-82b3-e58ee59be0b7" providerId="ADAL" clId="{B07EB55A-9D4C-430D-AE38-B7B024AE97DC}" dt="2018-03-07T16:21:38.999" v="151" actId="1076"/>
          <ac:spMkLst>
            <pc:docMk/>
            <pc:sldMk cId="2120156868" sldId="258"/>
            <ac:spMk id="12" creationId="{6BAF94BE-99AE-47B9-8CDA-51081A4F119E}"/>
          </ac:spMkLst>
        </pc:spChg>
        <pc:spChg chg="mod">
          <ac:chgData name="Brito, Casey" userId="ee5f6a09-792e-4435-82b3-e58ee59be0b7" providerId="ADAL" clId="{B07EB55A-9D4C-430D-AE38-B7B024AE97DC}" dt="2018-03-07T16:21:41.143" v="152" actId="14100"/>
          <ac:spMkLst>
            <pc:docMk/>
            <pc:sldMk cId="2120156868" sldId="258"/>
            <ac:spMk id="13" creationId="{CEEC217B-5655-41A1-A80B-D5A162832D23}"/>
          </ac:spMkLst>
        </pc:spChg>
        <pc:spChg chg="mod">
          <ac:chgData name="Brito, Casey" userId="ee5f6a09-792e-4435-82b3-e58ee59be0b7" providerId="ADAL" clId="{B07EB55A-9D4C-430D-AE38-B7B024AE97DC}" dt="2018-03-07T16:22:06.394" v="162" actId="14100"/>
          <ac:spMkLst>
            <pc:docMk/>
            <pc:sldMk cId="2120156868" sldId="258"/>
            <ac:spMk id="14" creationId="{C3E1378F-8164-4134-A7C8-080DF57AC90A}"/>
          </ac:spMkLst>
        </pc:spChg>
        <pc:spChg chg="mod">
          <ac:chgData name="Brito, Casey" userId="ee5f6a09-792e-4435-82b3-e58ee59be0b7" providerId="ADAL" clId="{B07EB55A-9D4C-430D-AE38-B7B024AE97DC}" dt="2018-03-07T16:22:21.139" v="172" actId="14100"/>
          <ac:spMkLst>
            <pc:docMk/>
            <pc:sldMk cId="2120156868" sldId="258"/>
            <ac:spMk id="15" creationId="{16EB9438-5015-4D1C-86A0-84FCC2F50D28}"/>
          </ac:spMkLst>
        </pc:spChg>
        <pc:spChg chg="mod">
          <ac:chgData name="Brito, Casey" userId="ee5f6a09-792e-4435-82b3-e58ee59be0b7" providerId="ADAL" clId="{B07EB55A-9D4C-430D-AE38-B7B024AE97DC}" dt="2018-03-07T16:21:24.085" v="147" actId="1076"/>
          <ac:spMkLst>
            <pc:docMk/>
            <pc:sldMk cId="2120156868" sldId="258"/>
            <ac:spMk id="16" creationId="{2C24531A-CF43-4687-B85D-C2D7B392DE13}"/>
          </ac:spMkLst>
        </pc:spChg>
        <pc:spChg chg="mod">
          <ac:chgData name="Brito, Casey" userId="ee5f6a09-792e-4435-82b3-e58ee59be0b7" providerId="ADAL" clId="{B07EB55A-9D4C-430D-AE38-B7B024AE97DC}" dt="2018-03-07T16:21:05.114" v="136" actId="1076"/>
          <ac:spMkLst>
            <pc:docMk/>
            <pc:sldMk cId="2120156868" sldId="258"/>
            <ac:spMk id="17" creationId="{5F5613C7-02E6-4F5A-8CD1-384378707AA4}"/>
          </ac:spMkLst>
        </pc:spChg>
        <pc:spChg chg="mod">
          <ac:chgData name="Brito, Casey" userId="ee5f6a09-792e-4435-82b3-e58ee59be0b7" providerId="ADAL" clId="{B07EB55A-9D4C-430D-AE38-B7B024AE97DC}" dt="2018-03-07T16:21:37.119" v="150" actId="14100"/>
          <ac:spMkLst>
            <pc:docMk/>
            <pc:sldMk cId="2120156868" sldId="258"/>
            <ac:spMk id="18" creationId="{039F434D-1322-4497-A40D-B954EFB23894}"/>
          </ac:spMkLst>
        </pc:spChg>
        <pc:spChg chg="mod">
          <ac:chgData name="Brito, Casey" userId="ee5f6a09-792e-4435-82b3-e58ee59be0b7" providerId="ADAL" clId="{B07EB55A-9D4C-430D-AE38-B7B024AE97DC}" dt="2018-03-07T16:20:59.634" v="133" actId="1076"/>
          <ac:spMkLst>
            <pc:docMk/>
            <pc:sldMk cId="2120156868" sldId="258"/>
            <ac:spMk id="19" creationId="{F3E15AAE-D98A-4763-9D05-1FD75AE29D88}"/>
          </ac:spMkLst>
        </pc:spChg>
        <pc:spChg chg="mod">
          <ac:chgData name="Brito, Casey" userId="ee5f6a09-792e-4435-82b3-e58ee59be0b7" providerId="ADAL" clId="{B07EB55A-9D4C-430D-AE38-B7B024AE97DC}" dt="2018-03-07T16:22:09.837" v="167" actId="1036"/>
          <ac:spMkLst>
            <pc:docMk/>
            <pc:sldMk cId="2120156868" sldId="258"/>
            <ac:spMk id="20" creationId="{43A4A8A4-8138-45F7-88C4-A6C6E4563DE2}"/>
          </ac:spMkLst>
        </pc:spChg>
        <pc:spChg chg="mod">
          <ac:chgData name="Brito, Casey" userId="ee5f6a09-792e-4435-82b3-e58ee59be0b7" providerId="ADAL" clId="{B07EB55A-9D4C-430D-AE38-B7B024AE97DC}" dt="2018-03-07T16:22:18.907" v="171" actId="14100"/>
          <ac:spMkLst>
            <pc:docMk/>
            <pc:sldMk cId="2120156868" sldId="258"/>
            <ac:spMk id="21" creationId="{43A67945-6615-4D96-9EB6-5B024A6D6DC2}"/>
          </ac:spMkLst>
        </pc:spChg>
        <pc:spChg chg="add mod">
          <ac:chgData name="Brito, Casey" userId="ee5f6a09-792e-4435-82b3-e58ee59be0b7" providerId="ADAL" clId="{B07EB55A-9D4C-430D-AE38-B7B024AE97DC}" dt="2018-03-07T16:28:40.117" v="398" actId="1076"/>
          <ac:spMkLst>
            <pc:docMk/>
            <pc:sldMk cId="2120156868" sldId="258"/>
            <ac:spMk id="22" creationId="{B1823138-9A33-43F6-AE1C-B3D7648C0897}"/>
          </ac:spMkLst>
        </pc:spChg>
        <pc:spChg chg="add">
          <ac:chgData name="Brito, Casey" userId="ee5f6a09-792e-4435-82b3-e58ee59be0b7" providerId="ADAL" clId="{B07EB55A-9D4C-430D-AE38-B7B024AE97DC}" dt="2018-03-07T16:28:16.594" v="392"/>
          <ac:spMkLst>
            <pc:docMk/>
            <pc:sldMk cId="2120156868" sldId="258"/>
            <ac:spMk id="24" creationId="{3C1E4920-716C-4E27-A36D-43EE5A3843F6}"/>
          </ac:spMkLst>
        </pc:spChg>
        <pc:spChg chg="add">
          <ac:chgData name="Brito, Casey" userId="ee5f6a09-792e-4435-82b3-e58ee59be0b7" providerId="ADAL" clId="{B07EB55A-9D4C-430D-AE38-B7B024AE97DC}" dt="2018-03-07T16:28:16.594" v="392"/>
          <ac:spMkLst>
            <pc:docMk/>
            <pc:sldMk cId="2120156868" sldId="258"/>
            <ac:spMk id="25" creationId="{59575820-2310-448B-B35C-443D53ECEDD2}"/>
          </ac:spMkLst>
        </pc:spChg>
        <pc:spChg chg="add del mod">
          <ac:chgData name="Brito, Casey" userId="ee5f6a09-792e-4435-82b3-e58ee59be0b7" providerId="ADAL" clId="{B07EB55A-9D4C-430D-AE38-B7B024AE97DC}" dt="2018-03-07T16:28:27.367" v="395" actId="478"/>
          <ac:spMkLst>
            <pc:docMk/>
            <pc:sldMk cId="2120156868" sldId="258"/>
            <ac:spMk id="26" creationId="{A9F223F2-E7D8-47C0-A37E-D45BC90C1EF8}"/>
          </ac:spMkLst>
        </pc:spChg>
        <pc:spChg chg="add del">
          <ac:chgData name="Brito, Casey" userId="ee5f6a09-792e-4435-82b3-e58ee59be0b7" providerId="ADAL" clId="{B07EB55A-9D4C-430D-AE38-B7B024AE97DC}" dt="2018-03-07T16:28:25.471" v="394" actId="478"/>
          <ac:spMkLst>
            <pc:docMk/>
            <pc:sldMk cId="2120156868" sldId="258"/>
            <ac:spMk id="27" creationId="{711148BA-6343-4141-9793-8D0B4D6976F8}"/>
          </ac:spMkLst>
        </pc:spChg>
        <pc:spChg chg="add del">
          <ac:chgData name="Brito, Casey" userId="ee5f6a09-792e-4435-82b3-e58ee59be0b7" providerId="ADAL" clId="{B07EB55A-9D4C-430D-AE38-B7B024AE97DC}" dt="2018-03-07T16:28:40.610" v="399"/>
          <ac:spMkLst>
            <pc:docMk/>
            <pc:sldMk cId="2120156868" sldId="258"/>
            <ac:spMk id="28" creationId="{324AC500-03EF-4083-8302-51591260B30E}"/>
          </ac:spMkLst>
        </pc:spChg>
        <pc:spChg chg="add del">
          <ac:chgData name="Brito, Casey" userId="ee5f6a09-792e-4435-82b3-e58ee59be0b7" providerId="ADAL" clId="{B07EB55A-9D4C-430D-AE38-B7B024AE97DC}" dt="2018-03-07T16:28:40.610" v="399"/>
          <ac:spMkLst>
            <pc:docMk/>
            <pc:sldMk cId="2120156868" sldId="258"/>
            <ac:spMk id="29" creationId="{5A0455E4-853E-48B5-ACEF-3EFC6B0C4FB2}"/>
          </ac:spMkLst>
        </pc:spChg>
        <pc:spChg chg="add del">
          <ac:chgData name="Brito, Casey" userId="ee5f6a09-792e-4435-82b3-e58ee59be0b7" providerId="ADAL" clId="{B07EB55A-9D4C-430D-AE38-B7B024AE97DC}" dt="2018-03-07T16:28:40.610" v="399"/>
          <ac:spMkLst>
            <pc:docMk/>
            <pc:sldMk cId="2120156868" sldId="258"/>
            <ac:spMk id="30" creationId="{52603235-DA50-4797-9103-C4CCCB9AE90B}"/>
          </ac:spMkLst>
        </pc:spChg>
        <pc:spChg chg="add del">
          <ac:chgData name="Brito, Casey" userId="ee5f6a09-792e-4435-82b3-e58ee59be0b7" providerId="ADAL" clId="{B07EB55A-9D4C-430D-AE38-B7B024AE97DC}" dt="2018-03-07T16:28:40.610" v="399"/>
          <ac:spMkLst>
            <pc:docMk/>
            <pc:sldMk cId="2120156868" sldId="258"/>
            <ac:spMk id="31" creationId="{30340B0E-212A-4C9C-8A2D-6ACF73200655}"/>
          </ac:spMkLst>
        </pc:spChg>
        <pc:spChg chg="add del mod">
          <ac:chgData name="Brito, Casey" userId="ee5f6a09-792e-4435-82b3-e58ee59be0b7" providerId="ADAL" clId="{B07EB55A-9D4C-430D-AE38-B7B024AE97DC}" dt="2018-03-07T16:29:01.172" v="403"/>
          <ac:spMkLst>
            <pc:docMk/>
            <pc:sldMk cId="2120156868" sldId="258"/>
            <ac:spMk id="32" creationId="{095DE8AF-C74F-47EF-8891-E37E3894CA22}"/>
          </ac:spMkLst>
        </pc:spChg>
        <pc:spChg chg="add del mod">
          <ac:chgData name="Brito, Casey" userId="ee5f6a09-792e-4435-82b3-e58ee59be0b7" providerId="ADAL" clId="{B07EB55A-9D4C-430D-AE38-B7B024AE97DC}" dt="2018-03-07T16:29:01.172" v="403"/>
          <ac:spMkLst>
            <pc:docMk/>
            <pc:sldMk cId="2120156868" sldId="258"/>
            <ac:spMk id="33" creationId="{E74775F8-FA8F-4B43-9159-053693A38170}"/>
          </ac:spMkLst>
        </pc:spChg>
        <pc:graphicFrameChg chg="mod">
          <ac:chgData name="Brito, Casey" userId="ee5f6a09-792e-4435-82b3-e58ee59be0b7" providerId="ADAL" clId="{B07EB55A-9D4C-430D-AE38-B7B024AE97DC}" dt="2018-03-07T16:20:40.535" v="125" actId="1076"/>
          <ac:graphicFrameMkLst>
            <pc:docMk/>
            <pc:sldMk cId="2120156868" sldId="258"/>
            <ac:graphicFrameMk id="4" creationId="{8E4F37F3-DBC2-40F3-8CDA-6F82673BE283}"/>
          </ac:graphicFrameMkLst>
        </pc:graphicFrameChg>
        <pc:cxnChg chg="add">
          <ac:chgData name="Brito, Casey" userId="ee5f6a09-792e-4435-82b3-e58ee59be0b7" providerId="ADAL" clId="{B07EB55A-9D4C-430D-AE38-B7B024AE97DC}" dt="2018-03-07T16:22:33.631" v="173"/>
          <ac:cxnSpMkLst>
            <pc:docMk/>
            <pc:sldMk cId="2120156868" sldId="258"/>
            <ac:cxnSpMk id="23" creationId="{414DDA12-6EE1-4ED0-BCB6-4A872773D725}"/>
          </ac:cxnSpMkLst>
        </pc:cxnChg>
      </pc:sldChg>
      <pc:sldChg chg="addSp modSp">
        <pc:chgData name="Brito, Casey" userId="ee5f6a09-792e-4435-82b3-e58ee59be0b7" providerId="ADAL" clId="{B07EB55A-9D4C-430D-AE38-B7B024AE97DC}" dt="2018-03-07T16:23:23.048" v="193" actId="14100"/>
        <pc:sldMkLst>
          <pc:docMk/>
          <pc:sldMk cId="539978394" sldId="259"/>
        </pc:sldMkLst>
        <pc:spChg chg="mod">
          <ac:chgData name="Brito, Casey" userId="ee5f6a09-792e-4435-82b3-e58ee59be0b7" providerId="ADAL" clId="{B07EB55A-9D4C-430D-AE38-B7B024AE97DC}" dt="2018-03-07T16:22:42.247" v="174" actId="1076"/>
          <ac:spMkLst>
            <pc:docMk/>
            <pc:sldMk cId="539978394" sldId="259"/>
            <ac:spMk id="2" creationId="{30340C9F-CFB7-496D-A51B-7D3B833C151D}"/>
          </ac:spMkLst>
        </pc:spChg>
        <pc:spChg chg="mod">
          <ac:chgData name="Brito, Casey" userId="ee5f6a09-792e-4435-82b3-e58ee59be0b7" providerId="ADAL" clId="{B07EB55A-9D4C-430D-AE38-B7B024AE97DC}" dt="2018-03-07T16:23:15.243" v="191" actId="1076"/>
          <ac:spMkLst>
            <pc:docMk/>
            <pc:sldMk cId="539978394" sldId="259"/>
            <ac:spMk id="6" creationId="{C72CF0A0-AA9A-4085-8A14-AC078FAE8342}"/>
          </ac:spMkLst>
        </pc:spChg>
        <pc:spChg chg="add">
          <ac:chgData name="Brito, Casey" userId="ee5f6a09-792e-4435-82b3-e58ee59be0b7" providerId="ADAL" clId="{B07EB55A-9D4C-430D-AE38-B7B024AE97DC}" dt="2018-03-07T16:23:20.362" v="192" actId="14100"/>
          <ac:spMkLst>
            <pc:docMk/>
            <pc:sldMk cId="539978394" sldId="259"/>
            <ac:spMk id="7" creationId="{62FF4876-ED6B-4BE9-A1EB-9094DE628C89}"/>
          </ac:spMkLst>
        </pc:spChg>
        <pc:spChg chg="mod">
          <ac:chgData name="Brito, Casey" userId="ee5f6a09-792e-4435-82b3-e58ee59be0b7" providerId="ADAL" clId="{B07EB55A-9D4C-430D-AE38-B7B024AE97DC}" dt="2018-03-07T16:23:09.179" v="188" actId="1076"/>
          <ac:spMkLst>
            <pc:docMk/>
            <pc:sldMk cId="539978394" sldId="259"/>
            <ac:spMk id="9" creationId="{0E03F12D-1380-464B-B4BD-135BBCFE35E6}"/>
          </ac:spMkLst>
        </pc:spChg>
        <pc:picChg chg="mod">
          <ac:chgData name="Brito, Casey" userId="ee5f6a09-792e-4435-82b3-e58ee59be0b7" providerId="ADAL" clId="{B07EB55A-9D4C-430D-AE38-B7B024AE97DC}" dt="2018-03-07T16:22:52.600" v="179" actId="1076"/>
          <ac:picMkLst>
            <pc:docMk/>
            <pc:sldMk cId="539978394" sldId="259"/>
            <ac:picMk id="5" creationId="{1DF3CDB1-0C84-4CEC-95D5-1E0DF158F87E}"/>
          </ac:picMkLst>
        </pc:picChg>
        <pc:picChg chg="mod">
          <ac:chgData name="Brito, Casey" userId="ee5f6a09-792e-4435-82b3-e58ee59be0b7" providerId="ADAL" clId="{B07EB55A-9D4C-430D-AE38-B7B024AE97DC}" dt="2018-03-07T16:23:23.048" v="193" actId="14100"/>
          <ac:picMkLst>
            <pc:docMk/>
            <pc:sldMk cId="539978394" sldId="259"/>
            <ac:picMk id="8" creationId="{8637940E-2EBF-4D1A-8936-E886371BADB3}"/>
          </ac:picMkLst>
        </pc:picChg>
        <pc:cxnChg chg="add">
          <ac:chgData name="Brito, Casey" userId="ee5f6a09-792e-4435-82b3-e58ee59be0b7" providerId="ADAL" clId="{B07EB55A-9D4C-430D-AE38-B7B024AE97DC}" dt="2018-03-07T16:23:20.362" v="192" actId="14100"/>
          <ac:cxnSpMkLst>
            <pc:docMk/>
            <pc:sldMk cId="539978394" sldId="259"/>
            <ac:cxnSpMk id="10" creationId="{E9292C94-8AC0-4D51-BE5C-9913552AAE42}"/>
          </ac:cxnSpMkLst>
        </pc:cxnChg>
      </pc:sldChg>
      <pc:sldChg chg="modSp add ord">
        <pc:chgData name="Brito, Casey" userId="ee5f6a09-792e-4435-82b3-e58ee59be0b7" providerId="ADAL" clId="{B07EB55A-9D4C-430D-AE38-B7B024AE97DC}" dt="2018-03-07T19:48:48.724" v="548" actId="20577"/>
        <pc:sldMkLst>
          <pc:docMk/>
          <pc:sldMk cId="813997855" sldId="260"/>
        </pc:sldMkLst>
        <pc:spChg chg="mod">
          <ac:chgData name="Brito, Casey" userId="ee5f6a09-792e-4435-82b3-e58ee59be0b7" providerId="ADAL" clId="{B07EB55A-9D4C-430D-AE38-B7B024AE97DC}" dt="2018-03-07T19:48:48.724" v="548" actId="20577"/>
          <ac:spMkLst>
            <pc:docMk/>
            <pc:sldMk cId="813997855" sldId="260"/>
            <ac:spMk id="2" creationId="{D0E3569A-8208-4517-9BC2-44E9A76979A2}"/>
          </ac:spMkLst>
        </pc:spChg>
      </pc:sldChg>
      <pc:sldChg chg="addSp delSp modSp add ord modAnim">
        <pc:chgData name="Brito, Casey" userId="ee5f6a09-792e-4435-82b3-e58ee59be0b7" providerId="ADAL" clId="{B07EB55A-9D4C-430D-AE38-B7B024AE97DC}" dt="2018-03-07T16:35:38.876" v="535" actId="478"/>
        <pc:sldMkLst>
          <pc:docMk/>
          <pc:sldMk cId="3995103859" sldId="261"/>
        </pc:sldMkLst>
        <pc:spChg chg="mod">
          <ac:chgData name="Brito, Casey" userId="ee5f6a09-792e-4435-82b3-e58ee59be0b7" providerId="ADAL" clId="{B07EB55A-9D4C-430D-AE38-B7B024AE97DC}" dt="2018-03-07T16:24:04.317" v="211" actId="20577"/>
          <ac:spMkLst>
            <pc:docMk/>
            <pc:sldMk cId="3995103859" sldId="261"/>
            <ac:spMk id="2" creationId="{6AB2F8B1-9BDD-4455-A2BA-2A613294E471}"/>
          </ac:spMkLst>
        </pc:spChg>
        <pc:spChg chg="mod">
          <ac:chgData name="Brito, Casey" userId="ee5f6a09-792e-4435-82b3-e58ee59be0b7" providerId="ADAL" clId="{B07EB55A-9D4C-430D-AE38-B7B024AE97DC}" dt="2018-03-07T16:25:49.931" v="342" actId="115"/>
          <ac:spMkLst>
            <pc:docMk/>
            <pc:sldMk cId="3995103859" sldId="261"/>
            <ac:spMk id="3" creationId="{3E4E6A40-3C4F-4DAF-B71A-4C54D6A74F4D}"/>
          </ac:spMkLst>
        </pc:spChg>
        <pc:spChg chg="add mod">
          <ac:chgData name="Brito, Casey" userId="ee5f6a09-792e-4435-82b3-e58ee59be0b7" providerId="ADAL" clId="{B07EB55A-9D4C-430D-AE38-B7B024AE97DC}" dt="2018-03-07T16:27:25.571" v="369" actId="1076"/>
          <ac:spMkLst>
            <pc:docMk/>
            <pc:sldMk cId="3995103859" sldId="261"/>
            <ac:spMk id="4" creationId="{4466F88E-35DE-48FD-A83F-02FB848754DB}"/>
          </ac:spMkLst>
        </pc:spChg>
        <pc:spChg chg="add mod">
          <ac:chgData name="Brito, Casey" userId="ee5f6a09-792e-4435-82b3-e58ee59be0b7" providerId="ADAL" clId="{B07EB55A-9D4C-430D-AE38-B7B024AE97DC}" dt="2018-03-07T16:34:17.324" v="503" actId="1076"/>
          <ac:spMkLst>
            <pc:docMk/>
            <pc:sldMk cId="3995103859" sldId="261"/>
            <ac:spMk id="6" creationId="{A1409A4D-A30C-4CF0-B82B-75A6AD66C5D9}"/>
          </ac:spMkLst>
        </pc:spChg>
        <pc:spChg chg="add mod">
          <ac:chgData name="Brito, Casey" userId="ee5f6a09-792e-4435-82b3-e58ee59be0b7" providerId="ADAL" clId="{B07EB55A-9D4C-430D-AE38-B7B024AE97DC}" dt="2018-03-07T16:34:17.324" v="503" actId="1076"/>
          <ac:spMkLst>
            <pc:docMk/>
            <pc:sldMk cId="3995103859" sldId="261"/>
            <ac:spMk id="7" creationId="{DAF39A41-5389-49A9-93CC-6B9126B607BD}"/>
          </ac:spMkLst>
        </pc:spChg>
        <pc:spChg chg="add del mod">
          <ac:chgData name="Brito, Casey" userId="ee5f6a09-792e-4435-82b3-e58ee59be0b7" providerId="ADAL" clId="{B07EB55A-9D4C-430D-AE38-B7B024AE97DC}" dt="2018-03-07T16:30:01.387" v="471" actId="478"/>
          <ac:spMkLst>
            <pc:docMk/>
            <pc:sldMk cId="3995103859" sldId="261"/>
            <ac:spMk id="8" creationId="{6A8A6F0E-ABF1-4E3E-AF68-696808B9E0F9}"/>
          </ac:spMkLst>
        </pc:spChg>
        <pc:spChg chg="add del mod">
          <ac:chgData name="Brito, Casey" userId="ee5f6a09-792e-4435-82b3-e58ee59be0b7" providerId="ADAL" clId="{B07EB55A-9D4C-430D-AE38-B7B024AE97DC}" dt="2018-03-07T16:30:02.462" v="472" actId="478"/>
          <ac:spMkLst>
            <pc:docMk/>
            <pc:sldMk cId="3995103859" sldId="261"/>
            <ac:spMk id="9" creationId="{296EFF40-A70B-48AB-8FDA-51292B0CBFC3}"/>
          </ac:spMkLst>
        </pc:spChg>
        <pc:spChg chg="add del mod">
          <ac:chgData name="Brito, Casey" userId="ee5f6a09-792e-4435-82b3-e58ee59be0b7" providerId="ADAL" clId="{B07EB55A-9D4C-430D-AE38-B7B024AE97DC}" dt="2018-03-07T16:34:16.859" v="502" actId="478"/>
          <ac:spMkLst>
            <pc:docMk/>
            <pc:sldMk cId="3995103859" sldId="261"/>
            <ac:spMk id="10" creationId="{54F5D010-EB28-4B64-880C-FAE9A5B607D7}"/>
          </ac:spMkLst>
        </pc:spChg>
        <pc:spChg chg="add del mod">
          <ac:chgData name="Brito, Casey" userId="ee5f6a09-792e-4435-82b3-e58ee59be0b7" providerId="ADAL" clId="{B07EB55A-9D4C-430D-AE38-B7B024AE97DC}" dt="2018-03-07T16:34:16.859" v="502" actId="478"/>
          <ac:spMkLst>
            <pc:docMk/>
            <pc:sldMk cId="3995103859" sldId="261"/>
            <ac:spMk id="11" creationId="{A928AAD9-EDD6-45B1-82E3-16C58C1B0DF1}"/>
          </ac:spMkLst>
        </pc:spChg>
        <pc:spChg chg="add del mod">
          <ac:chgData name="Brito, Casey" userId="ee5f6a09-792e-4435-82b3-e58ee59be0b7" providerId="ADAL" clId="{B07EB55A-9D4C-430D-AE38-B7B024AE97DC}" dt="2018-03-07T16:35:34.860" v="534" actId="478"/>
          <ac:spMkLst>
            <pc:docMk/>
            <pc:sldMk cId="3995103859" sldId="261"/>
            <ac:spMk id="12" creationId="{2374E6A3-1578-4899-BF91-EB406AB2438F}"/>
          </ac:spMkLst>
        </pc:spChg>
        <pc:spChg chg="add del mod">
          <ac:chgData name="Brito, Casey" userId="ee5f6a09-792e-4435-82b3-e58ee59be0b7" providerId="ADAL" clId="{B07EB55A-9D4C-430D-AE38-B7B024AE97DC}" dt="2018-03-07T16:35:38.876" v="535" actId="478"/>
          <ac:spMkLst>
            <pc:docMk/>
            <pc:sldMk cId="3995103859" sldId="261"/>
            <ac:spMk id="13" creationId="{E8E89245-46CA-4266-9825-D1C7ECB821BA}"/>
          </ac:spMkLst>
        </pc:spChg>
        <pc:cxnChg chg="add">
          <ac:chgData name="Brito, Casey" userId="ee5f6a09-792e-4435-82b3-e58ee59be0b7" providerId="ADAL" clId="{B07EB55A-9D4C-430D-AE38-B7B024AE97DC}" dt="2018-03-07T16:25:10.708" v="271" actId="478"/>
          <ac:cxnSpMkLst>
            <pc:docMk/>
            <pc:sldMk cId="3995103859" sldId="261"/>
            <ac:cxnSpMk id="5" creationId="{A178C874-2BA8-413E-89FD-EA400AE88F84}"/>
          </ac:cxnSpMkLst>
        </pc:cxnChg>
      </pc:sldChg>
      <pc:sldChg chg="addSp delSp modSp add ord">
        <pc:chgData name="Brito, Casey" userId="ee5f6a09-792e-4435-82b3-e58ee59be0b7" providerId="ADAL" clId="{B07EB55A-9D4C-430D-AE38-B7B024AE97DC}" dt="2018-03-07T16:37:05.279" v="540"/>
        <pc:sldMkLst>
          <pc:docMk/>
          <pc:sldMk cId="3736314082" sldId="262"/>
        </pc:sldMkLst>
        <pc:spChg chg="mod">
          <ac:chgData name="Brito, Casey" userId="ee5f6a09-792e-4435-82b3-e58ee59be0b7" providerId="ADAL" clId="{B07EB55A-9D4C-430D-AE38-B7B024AE97DC}" dt="2018-03-07T16:29:41.144" v="468" actId="20577"/>
          <ac:spMkLst>
            <pc:docMk/>
            <pc:sldMk cId="3736314082" sldId="262"/>
            <ac:spMk id="2" creationId="{93FD0B4F-4636-4D53-B146-DFC76C0BF8BD}"/>
          </ac:spMkLst>
        </pc:spChg>
        <pc:spChg chg="add">
          <ac:chgData name="Brito, Casey" userId="ee5f6a09-792e-4435-82b3-e58ee59be0b7" providerId="ADAL" clId="{B07EB55A-9D4C-430D-AE38-B7B024AE97DC}" dt="2018-03-07T16:29:45.384" v="469"/>
          <ac:spMkLst>
            <pc:docMk/>
            <pc:sldMk cId="3736314082" sldId="262"/>
            <ac:spMk id="4" creationId="{D50A1EE5-E704-44B8-BE31-3DF35536C632}"/>
          </ac:spMkLst>
        </pc:spChg>
        <pc:spChg chg="add del">
          <ac:chgData name="Brito, Casey" userId="ee5f6a09-792e-4435-82b3-e58ee59be0b7" providerId="ADAL" clId="{B07EB55A-9D4C-430D-AE38-B7B024AE97DC}" dt="2018-03-07T16:36:30.421" v="538" actId="478"/>
          <ac:spMkLst>
            <pc:docMk/>
            <pc:sldMk cId="3736314082" sldId="262"/>
            <ac:spMk id="6" creationId="{A29EACA8-3C4E-4DBD-ACE2-5AB6F197DF4E}"/>
          </ac:spMkLst>
        </pc:spChg>
        <pc:spChg chg="add del">
          <ac:chgData name="Brito, Casey" userId="ee5f6a09-792e-4435-82b3-e58ee59be0b7" providerId="ADAL" clId="{B07EB55A-9D4C-430D-AE38-B7B024AE97DC}" dt="2018-03-07T16:36:30.421" v="538" actId="478"/>
          <ac:spMkLst>
            <pc:docMk/>
            <pc:sldMk cId="3736314082" sldId="262"/>
            <ac:spMk id="7" creationId="{BA857297-94EE-4E58-9B9A-636B18C1C2F2}"/>
          </ac:spMkLst>
        </pc:spChg>
        <pc:spChg chg="add mod">
          <ac:chgData name="Brito, Casey" userId="ee5f6a09-792e-4435-82b3-e58ee59be0b7" providerId="ADAL" clId="{B07EB55A-9D4C-430D-AE38-B7B024AE97DC}" dt="2018-03-07T16:36:43.646" v="539" actId="1076"/>
          <ac:spMkLst>
            <pc:docMk/>
            <pc:sldMk cId="3736314082" sldId="262"/>
            <ac:spMk id="8" creationId="{0935ABBA-DE36-4D74-949A-1B0ADB9818C4}"/>
          </ac:spMkLst>
        </pc:spChg>
        <pc:spChg chg="add mod">
          <ac:chgData name="Brito, Casey" userId="ee5f6a09-792e-4435-82b3-e58ee59be0b7" providerId="ADAL" clId="{B07EB55A-9D4C-430D-AE38-B7B024AE97DC}" dt="2018-03-07T16:36:43.646" v="539" actId="1076"/>
          <ac:spMkLst>
            <pc:docMk/>
            <pc:sldMk cId="3736314082" sldId="262"/>
            <ac:spMk id="9" creationId="{CCD0BBE7-B25E-40F5-BB08-E22E8D6616E7}"/>
          </ac:spMkLst>
        </pc:spChg>
        <pc:spChg chg="add">
          <ac:chgData name="Brito, Casey" userId="ee5f6a09-792e-4435-82b3-e58ee59be0b7" providerId="ADAL" clId="{B07EB55A-9D4C-430D-AE38-B7B024AE97DC}" dt="2018-03-07T16:37:05.279" v="540"/>
          <ac:spMkLst>
            <pc:docMk/>
            <pc:sldMk cId="3736314082" sldId="262"/>
            <ac:spMk id="10" creationId="{B1F71784-1124-4CC3-99BA-3332CCF4F6A8}"/>
          </ac:spMkLst>
        </pc:spChg>
        <pc:spChg chg="add">
          <ac:chgData name="Brito, Casey" userId="ee5f6a09-792e-4435-82b3-e58ee59be0b7" providerId="ADAL" clId="{B07EB55A-9D4C-430D-AE38-B7B024AE97DC}" dt="2018-03-07T16:37:05.279" v="540"/>
          <ac:spMkLst>
            <pc:docMk/>
            <pc:sldMk cId="3736314082" sldId="262"/>
            <ac:spMk id="11" creationId="{554D5CD1-1687-4CAC-BFEF-20562DA12F13}"/>
          </ac:spMkLst>
        </pc:spChg>
        <pc:spChg chg="add">
          <ac:chgData name="Brito, Casey" userId="ee5f6a09-792e-4435-82b3-e58ee59be0b7" providerId="ADAL" clId="{B07EB55A-9D4C-430D-AE38-B7B024AE97DC}" dt="2018-03-07T16:37:05.279" v="540"/>
          <ac:spMkLst>
            <pc:docMk/>
            <pc:sldMk cId="3736314082" sldId="262"/>
            <ac:spMk id="12" creationId="{81D84F02-C5AD-48E0-964C-84097E5E9A1E}"/>
          </ac:spMkLst>
        </pc:spChg>
        <pc:spChg chg="add">
          <ac:chgData name="Brito, Casey" userId="ee5f6a09-792e-4435-82b3-e58ee59be0b7" providerId="ADAL" clId="{B07EB55A-9D4C-430D-AE38-B7B024AE97DC}" dt="2018-03-07T16:37:05.279" v="540"/>
          <ac:spMkLst>
            <pc:docMk/>
            <pc:sldMk cId="3736314082" sldId="262"/>
            <ac:spMk id="13" creationId="{FF5B8DE5-0DA6-4B0C-B712-3D14DF4292F5}"/>
          </ac:spMkLst>
        </pc:spChg>
        <pc:cxnChg chg="add">
          <ac:chgData name="Brito, Casey" userId="ee5f6a09-792e-4435-82b3-e58ee59be0b7" providerId="ADAL" clId="{B07EB55A-9D4C-430D-AE38-B7B024AE97DC}" dt="2018-03-07T16:29:45.384" v="469"/>
          <ac:cxnSpMkLst>
            <pc:docMk/>
            <pc:sldMk cId="3736314082" sldId="262"/>
            <ac:cxnSpMk id="5" creationId="{5FCAC8B6-E812-4B61-8B1F-FCFA67A963C2}"/>
          </ac:cxnSpMkLst>
        </pc:cxnChg>
      </pc:sldChg>
      <pc:sldChg chg="modSp add del">
        <pc:chgData name="Brito, Casey" userId="ee5f6a09-792e-4435-82b3-e58ee59be0b7" providerId="ADAL" clId="{B07EB55A-9D4C-430D-AE38-B7B024AE97DC}" dt="2018-03-07T16:34:49.766" v="507" actId="2696"/>
        <pc:sldMkLst>
          <pc:docMk/>
          <pc:sldMk cId="282510519" sldId="263"/>
        </pc:sldMkLst>
        <pc:spChg chg="mod">
          <ac:chgData name="Brito, Casey" userId="ee5f6a09-792e-4435-82b3-e58ee59be0b7" providerId="ADAL" clId="{B07EB55A-9D4C-430D-AE38-B7B024AE97DC}" dt="2018-03-07T16:32:11.705" v="486" actId="20577"/>
          <ac:spMkLst>
            <pc:docMk/>
            <pc:sldMk cId="282510519" sldId="263"/>
            <ac:spMk id="2" creationId="{6AB2F8B1-9BDD-4455-A2BA-2A613294E471}"/>
          </ac:spMkLst>
        </pc:spChg>
      </pc:sldChg>
      <pc:sldChg chg="modSp add del">
        <pc:chgData name="Brito, Casey" userId="ee5f6a09-792e-4435-82b3-e58ee59be0b7" providerId="ADAL" clId="{B07EB55A-9D4C-430D-AE38-B7B024AE97DC}" dt="2018-03-07T16:34:14.982" v="500"/>
        <pc:sldMkLst>
          <pc:docMk/>
          <pc:sldMk cId="3861687871" sldId="264"/>
        </pc:sldMkLst>
        <pc:spChg chg="mod">
          <ac:chgData name="Brito, Casey" userId="ee5f6a09-792e-4435-82b3-e58ee59be0b7" providerId="ADAL" clId="{B07EB55A-9D4C-430D-AE38-B7B024AE97DC}" dt="2018-03-07T16:34:14.486" v="499" actId="20577"/>
          <ac:spMkLst>
            <pc:docMk/>
            <pc:sldMk cId="3861687871" sldId="264"/>
            <ac:spMk id="2" creationId="{6AB2F8B1-9BDD-4455-A2BA-2A613294E471}"/>
          </ac:spMkLst>
        </pc:spChg>
      </pc:sldChg>
      <pc:sldChg chg="addSp modSp add modAnim">
        <pc:chgData name="Brito, Casey" userId="ee5f6a09-792e-4435-82b3-e58ee59be0b7" providerId="ADAL" clId="{B07EB55A-9D4C-430D-AE38-B7B024AE97DC}" dt="2018-03-07T16:40:19.876" v="543"/>
        <pc:sldMkLst>
          <pc:docMk/>
          <pc:sldMk cId="4005568464" sldId="264"/>
        </pc:sldMkLst>
        <pc:spChg chg="mod">
          <ac:chgData name="Brito, Casey" userId="ee5f6a09-792e-4435-82b3-e58ee59be0b7" providerId="ADAL" clId="{B07EB55A-9D4C-430D-AE38-B7B024AE97DC}" dt="2018-03-07T16:34:55.352" v="515" actId="20577"/>
          <ac:spMkLst>
            <pc:docMk/>
            <pc:sldMk cId="4005568464" sldId="264"/>
            <ac:spMk id="2" creationId="{6AB2F8B1-9BDD-4455-A2BA-2A613294E471}"/>
          </ac:spMkLst>
        </pc:spChg>
        <pc:spChg chg="mod">
          <ac:chgData name="Brito, Casey" userId="ee5f6a09-792e-4435-82b3-e58ee59be0b7" providerId="ADAL" clId="{B07EB55A-9D4C-430D-AE38-B7B024AE97DC}" dt="2018-03-07T16:35:08.362" v="533" actId="20577"/>
          <ac:spMkLst>
            <pc:docMk/>
            <pc:sldMk cId="4005568464" sldId="264"/>
            <ac:spMk id="3" creationId="{3E4E6A40-3C4F-4DAF-B71A-4C54D6A74F4D}"/>
          </ac:spMkLst>
        </pc:spChg>
        <pc:spChg chg="add">
          <ac:chgData name="Brito, Casey" userId="ee5f6a09-792e-4435-82b3-e58ee59be0b7" providerId="ADAL" clId="{B07EB55A-9D4C-430D-AE38-B7B024AE97DC}" dt="2018-03-07T16:40:19.876" v="543"/>
          <ac:spMkLst>
            <pc:docMk/>
            <pc:sldMk cId="4005568464" sldId="264"/>
            <ac:spMk id="10" creationId="{4A0DD0DF-4649-49B1-92A2-8B9FD2B4DCD4}"/>
          </ac:spMkLst>
        </pc:spChg>
        <pc:spChg chg="add">
          <ac:chgData name="Brito, Casey" userId="ee5f6a09-792e-4435-82b3-e58ee59be0b7" providerId="ADAL" clId="{B07EB55A-9D4C-430D-AE38-B7B024AE97DC}" dt="2018-03-07T16:40:19.876" v="543"/>
          <ac:spMkLst>
            <pc:docMk/>
            <pc:sldMk cId="4005568464" sldId="264"/>
            <ac:spMk id="11" creationId="{BD92AA8E-40A6-4FDB-97A1-16728E5E8FCA}"/>
          </ac:spMkLst>
        </pc:spChg>
        <pc:spChg chg="mod">
          <ac:chgData name="Brito, Casey" userId="ee5f6a09-792e-4435-82b3-e58ee59be0b7" providerId="ADAL" clId="{B07EB55A-9D4C-430D-AE38-B7B024AE97DC}" dt="2018-03-07T16:36:01.376" v="536" actId="1076"/>
          <ac:spMkLst>
            <pc:docMk/>
            <pc:sldMk cId="4005568464" sldId="264"/>
            <ac:spMk id="12" creationId="{2374E6A3-1578-4899-BF91-EB406AB2438F}"/>
          </ac:spMkLst>
        </pc:spChg>
        <pc:spChg chg="mod">
          <ac:chgData name="Brito, Casey" userId="ee5f6a09-792e-4435-82b3-e58ee59be0b7" providerId="ADAL" clId="{B07EB55A-9D4C-430D-AE38-B7B024AE97DC}" dt="2018-03-07T16:36:01.376" v="536" actId="1076"/>
          <ac:spMkLst>
            <pc:docMk/>
            <pc:sldMk cId="4005568464" sldId="264"/>
            <ac:spMk id="13" creationId="{E8E89245-46CA-4266-9825-D1C7ECB821BA}"/>
          </ac:spMkLst>
        </pc:spChg>
      </pc:sldChg>
    </pc:docChg>
  </pc:docChgLst>
  <pc:docChgLst>
    <pc:chgData name="Casey Brito" userId="ee5f6a09-792e-4435-82b3-e58ee59be0b7" providerId="ADAL" clId="{4F5D2DD8-85C3-49EC-B3D0-72A905CF4B8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F0E3-92CE-4A4D-A976-6FF119EA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DFC68-0966-40CA-AB76-D271A0B52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2A13-8B94-4D38-A71A-0F293D5F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786A-5A8F-43B4-A855-8334831E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3156-BA16-4680-A312-20C92C14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ABD9-E77D-4993-AB1D-6B603F1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13EB2-2AFD-40DE-B3B3-FA44F23F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10C6-C7A2-4C3B-9A65-72FBBB8F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C97C-02E9-47B8-8713-DA745923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52DA-48E6-406F-B6E0-C6AB0483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839C-FFC9-4A1A-A5F0-7A4763405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57CA2-0227-4B37-B408-EE5E22CF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28A9-340C-429E-846A-31F1A25A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C21F-954F-4920-A409-71154615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2024-2B79-46D8-AB56-363695B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EF14-0432-4D28-A151-4226587F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83AF-DB46-4331-8302-CC9C663D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3C4C-9044-402E-91B4-6DE41B34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0F47-71F7-4176-BD58-E94273DA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4A8C-44A8-4E15-81B4-1C80CA7F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18DF-9F1C-448B-9DA4-CED85C2F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7EC2-213C-47F8-AD1D-649B49FA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A81D-8289-4B4E-A5CE-69F42539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D71C-7CA3-461F-A2F6-1A9249B3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590F-B59E-414F-B86B-FBBFF6C7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B4F-AFB8-4DB4-AC63-BB34114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C5E7-5CF9-4018-9591-240F183F4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A1D8-5555-4600-B442-B21787FDE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AA073-69D8-4F6C-8CF4-06573B20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7F66-BEF0-4C48-9E11-E79121E0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1AC7-4A90-4197-85AE-0DDAA89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68F1-86A9-422F-A7DD-3BC44009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D03D8-076A-4FD2-8D82-4D96740B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CDDB-5BBD-4DAD-96BB-A9319887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66906-6AF1-4C6F-A6F7-01789B321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36970-E683-4B8B-BEB7-8F969959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0224-DC5B-4D72-AC51-4BE3A05C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129DA-D86E-4392-9906-561D0C2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F48E4-93AB-40CD-B365-F44709F0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C09-6299-4BBB-9B3C-28C49B0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D96-4811-48F3-A3AD-FAF0BE08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86B9-E21A-4D42-A8C0-7F603A90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A014D-8ABD-4141-8B1F-C56F198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F1A48-3BE4-42BA-88E3-1D0703D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3B6F2-73CD-4ED8-96CF-9F017EF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6DE54-270C-4503-9A0C-76F8E6C1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C440-22AE-4394-B773-7D2FB575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C871-55D6-4CF3-A865-7CE5DE0A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C721-29AC-4F50-9A9A-34500061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FD0E-10D4-45A6-AD6B-20A8C76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8D9A-EBE4-4674-B1B8-5D96440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D0AF-BB4C-4916-8740-B59DBA8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99E6-7FB4-4582-AACE-8FF7068A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BC024-68C3-45D6-B00D-027D4A2A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B23A9-250E-4696-9481-85CE6D8C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2080-1C02-474C-BAA7-C88B3DB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AF76-B9F5-4400-8026-887D5140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DF1D-2849-4F9D-8B77-37DD0C8C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2949C-7333-4E72-87DB-C0FD73B3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8A53-C222-4467-96E4-BC431AC2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FAF1-AA73-4A52-9F55-4A6DDA1FA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52EB-DCD3-4F7B-84A4-FB31342AB8D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4AD1-C022-4409-9384-B3B8CFCF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D418-B6AF-4691-8D8B-BC474C29A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80DD-0747-4940-AD14-E279149A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4.2: Right Triangle Trigonometry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8B1-9BDD-4455-A2BA-2A613294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9" y="0"/>
            <a:ext cx="10515600" cy="1325563"/>
          </a:xfrm>
        </p:spPr>
        <p:txBody>
          <a:bodyPr/>
          <a:lstStyle/>
          <a:p>
            <a:r>
              <a:rPr lang="en-US" dirty="0"/>
              <a:t>Right Triangles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E6A40-3C4F-4DAF-B71A-4C54D6A74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699" y="115688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triangle that has one angle measuring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</a:t>
                </a:r>
                <a:r>
                  <a:rPr lang="en-US" b="1" i="1" u="sng" dirty="0"/>
                  <a:t>Pythagorean Theorem</a:t>
                </a:r>
                <a:r>
                  <a:rPr lang="en-US" dirty="0"/>
                  <a:t>) For any right triangle,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E6A40-3C4F-4DAF-B71A-4C54D6A74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699" y="115688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466F88E-35DE-48FD-A83F-02FB848754D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78C874-2BA8-413E-89FD-EA400AE88F8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1409A4D-A30C-4CF0-B82B-75A6AD66C5D9}"/>
              </a:ext>
            </a:extLst>
          </p:cNvPr>
          <p:cNvSpPr/>
          <p:nvPr/>
        </p:nvSpPr>
        <p:spPr>
          <a:xfrm flipH="1">
            <a:off x="237698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39A41-5389-49A9-93CC-6B9126B607BD}"/>
              </a:ext>
            </a:extLst>
          </p:cNvPr>
          <p:cNvSpPr/>
          <p:nvPr/>
        </p:nvSpPr>
        <p:spPr>
          <a:xfrm>
            <a:off x="2715904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8B1-9BDD-4455-A2BA-2A613294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9" y="0"/>
            <a:ext cx="10515600" cy="1325563"/>
          </a:xfrm>
        </p:spPr>
        <p:txBody>
          <a:bodyPr/>
          <a:lstStyle/>
          <a:p>
            <a:r>
              <a:rPr lang="en-US" dirty="0"/>
              <a:t>Special Right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6A40-3C4F-4DAF-B71A-4C54D6A7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99" y="11568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6F88E-35DE-48FD-A83F-02FB848754D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78C874-2BA8-413E-89FD-EA400AE88F8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1409A4D-A30C-4CF0-B82B-75A6AD66C5D9}"/>
              </a:ext>
            </a:extLst>
          </p:cNvPr>
          <p:cNvSpPr/>
          <p:nvPr/>
        </p:nvSpPr>
        <p:spPr>
          <a:xfrm flipH="1">
            <a:off x="237698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39A41-5389-49A9-93CC-6B9126B607BD}"/>
              </a:ext>
            </a:extLst>
          </p:cNvPr>
          <p:cNvSpPr/>
          <p:nvPr/>
        </p:nvSpPr>
        <p:spPr>
          <a:xfrm>
            <a:off x="2715904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74E6A3-1578-4899-BF91-EB406AB2438F}"/>
              </a:ext>
            </a:extLst>
          </p:cNvPr>
          <p:cNvSpPr/>
          <p:nvPr/>
        </p:nvSpPr>
        <p:spPr>
          <a:xfrm flipH="1">
            <a:off x="4679476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89245-46CA-4266-9825-D1C7ECB821BA}"/>
              </a:ext>
            </a:extLst>
          </p:cNvPr>
          <p:cNvSpPr/>
          <p:nvPr/>
        </p:nvSpPr>
        <p:spPr>
          <a:xfrm>
            <a:off x="7157682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A0DD0DF-4649-49B1-92A2-8B9FD2B4DCD4}"/>
              </a:ext>
            </a:extLst>
          </p:cNvPr>
          <p:cNvSpPr/>
          <p:nvPr/>
        </p:nvSpPr>
        <p:spPr>
          <a:xfrm flipH="1">
            <a:off x="8705565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2AA8E-40A6-4FDB-97A1-16728E5E8FCA}"/>
              </a:ext>
            </a:extLst>
          </p:cNvPr>
          <p:cNvSpPr/>
          <p:nvPr/>
        </p:nvSpPr>
        <p:spPr>
          <a:xfrm>
            <a:off x="11183771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0B4F-4636-4D53-B146-DFC76C0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missing side lengths of the given right triangle: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E302-4DE6-4DEA-A1D5-F26F3C2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A1EE5-E704-44B8-BE31-3DF35536C63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CAC8B6-E812-4B61-8B1F-FCFA67A963C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935ABBA-DE36-4D74-949A-1B0ADB9818C4}"/>
              </a:ext>
            </a:extLst>
          </p:cNvPr>
          <p:cNvSpPr/>
          <p:nvPr/>
        </p:nvSpPr>
        <p:spPr>
          <a:xfrm flipH="1">
            <a:off x="8705565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0BBE7-B25E-40F5-BB08-E22E8D6616E7}"/>
              </a:ext>
            </a:extLst>
          </p:cNvPr>
          <p:cNvSpPr/>
          <p:nvPr/>
        </p:nvSpPr>
        <p:spPr>
          <a:xfrm>
            <a:off x="11183771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1F71784-1124-4CC3-99BA-3332CCF4F6A8}"/>
              </a:ext>
            </a:extLst>
          </p:cNvPr>
          <p:cNvSpPr/>
          <p:nvPr/>
        </p:nvSpPr>
        <p:spPr>
          <a:xfrm flipH="1">
            <a:off x="237698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D5CD1-1687-4CAC-BFEF-20562DA12F13}"/>
              </a:ext>
            </a:extLst>
          </p:cNvPr>
          <p:cNvSpPr/>
          <p:nvPr/>
        </p:nvSpPr>
        <p:spPr>
          <a:xfrm>
            <a:off x="2715904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1D84F02-C5AD-48E0-964C-84097E5E9A1E}"/>
              </a:ext>
            </a:extLst>
          </p:cNvPr>
          <p:cNvSpPr/>
          <p:nvPr/>
        </p:nvSpPr>
        <p:spPr>
          <a:xfrm flipH="1">
            <a:off x="4679476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B8DE5-0DA6-4B0C-B712-3D14DF4292F5}"/>
              </a:ext>
            </a:extLst>
          </p:cNvPr>
          <p:cNvSpPr/>
          <p:nvPr/>
        </p:nvSpPr>
        <p:spPr>
          <a:xfrm>
            <a:off x="7157682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1643-A385-46BF-B7A3-3283F5AF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-147358"/>
            <a:ext cx="10515600" cy="1325563"/>
          </a:xfrm>
        </p:spPr>
        <p:txBody>
          <a:bodyPr/>
          <a:lstStyle/>
          <a:p>
            <a:r>
              <a:rPr lang="en-US" dirty="0"/>
              <a:t>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B859692-91D1-4C03-9855-4E4F79B1F5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802616"/>
                  </p:ext>
                </p:extLst>
              </p:nvPr>
            </p:nvGraphicFramePr>
            <p:xfrm>
              <a:off x="185530" y="955040"/>
              <a:ext cx="11820940" cy="2473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55235">
                      <a:extLst>
                        <a:ext uri="{9D8B030D-6E8A-4147-A177-3AD203B41FA5}">
                          <a16:colId xmlns:a16="http://schemas.microsoft.com/office/drawing/2014/main" val="2010998160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3614668902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3727676806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1915120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Abbreviation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Abbreviation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39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Sine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Cosecant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8458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Cosine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Secant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2536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Tangent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Cotangent of angle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8660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B859692-91D1-4C03-9855-4E4F79B1F5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802616"/>
                  </p:ext>
                </p:extLst>
              </p:nvPr>
            </p:nvGraphicFramePr>
            <p:xfrm>
              <a:off x="185530" y="955040"/>
              <a:ext cx="11820940" cy="2473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55235">
                      <a:extLst>
                        <a:ext uri="{9D8B030D-6E8A-4147-A177-3AD203B41FA5}">
                          <a16:colId xmlns:a16="http://schemas.microsoft.com/office/drawing/2014/main" val="2010998160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3614668902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3727676806"/>
                        </a:ext>
                      </a:extLst>
                    </a:gridCol>
                    <a:gridCol w="2955235">
                      <a:extLst>
                        <a:ext uri="{9D8B030D-6E8A-4147-A177-3AD203B41FA5}">
                          <a16:colId xmlns:a16="http://schemas.microsoft.com/office/drawing/2014/main" val="1915120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Abbreviation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Abbreviation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3969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57391" r="-300825" b="-2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6" t="-57391" r="-200825" b="-2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06" t="-57391" r="-100825" b="-2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06" t="-57391" r="-825" b="-2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45874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156034" r="-300825" b="-100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6" t="-156034" r="-200825" b="-100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06" t="-156034" r="-100825" b="-100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06" t="-156034" r="-825" b="-100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53663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258261" r="-30082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6" t="-258261" r="-20082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06" t="-258261" r="-10082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06" t="-258261" r="-825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660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807F619-D355-4CDC-9A9A-D2A9F04032C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E2062-B4AA-4A04-95C3-4347687483A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BDC17F-7BCE-4595-BEE2-38160E2709FA}"/>
              </a:ext>
            </a:extLst>
          </p:cNvPr>
          <p:cNvSpPr/>
          <p:nvPr/>
        </p:nvSpPr>
        <p:spPr>
          <a:xfrm>
            <a:off x="6314660" y="1365060"/>
            <a:ext cx="2531628" cy="630626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1BE94-A033-4157-A96E-67679BE0B09C}"/>
              </a:ext>
            </a:extLst>
          </p:cNvPr>
          <p:cNvSpPr/>
          <p:nvPr/>
        </p:nvSpPr>
        <p:spPr>
          <a:xfrm>
            <a:off x="9124123" y="1365060"/>
            <a:ext cx="2316510" cy="630626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B4932-9784-449D-A193-5D922FDCD8A6}"/>
              </a:ext>
            </a:extLst>
          </p:cNvPr>
          <p:cNvSpPr/>
          <p:nvPr/>
        </p:nvSpPr>
        <p:spPr>
          <a:xfrm>
            <a:off x="6132441" y="2754463"/>
            <a:ext cx="2713847" cy="593918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EE0AB-8754-412C-B962-085B5858C31A}"/>
              </a:ext>
            </a:extLst>
          </p:cNvPr>
          <p:cNvSpPr/>
          <p:nvPr/>
        </p:nvSpPr>
        <p:spPr>
          <a:xfrm>
            <a:off x="9124123" y="2754463"/>
            <a:ext cx="2220008" cy="630626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F395B-5019-4500-9237-AD04701B1C0C}"/>
              </a:ext>
            </a:extLst>
          </p:cNvPr>
          <p:cNvSpPr/>
          <p:nvPr/>
        </p:nvSpPr>
        <p:spPr>
          <a:xfrm>
            <a:off x="6314660" y="2081717"/>
            <a:ext cx="2435935" cy="630626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9832BB-16E4-4C51-9407-94D0089B09E6}"/>
              </a:ext>
            </a:extLst>
          </p:cNvPr>
          <p:cNvSpPr/>
          <p:nvPr/>
        </p:nvSpPr>
        <p:spPr>
          <a:xfrm>
            <a:off x="9220625" y="2071622"/>
            <a:ext cx="2220008" cy="630626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3504C1C-4013-4778-854C-0F3EB6FF5AF5}"/>
              </a:ext>
            </a:extLst>
          </p:cNvPr>
          <p:cNvSpPr/>
          <p:nvPr/>
        </p:nvSpPr>
        <p:spPr>
          <a:xfrm flipH="1">
            <a:off x="237698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D8C55-3081-45AF-90B4-7322274D5D2A}"/>
              </a:ext>
            </a:extLst>
          </p:cNvPr>
          <p:cNvSpPr/>
          <p:nvPr/>
        </p:nvSpPr>
        <p:spPr>
          <a:xfrm>
            <a:off x="2715904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DFF57-E498-4A9D-9CB8-8405A17E398D}"/>
                  </a:ext>
                </a:extLst>
              </p:cNvPr>
              <p:cNvSpPr txBox="1"/>
              <p:nvPr/>
            </p:nvSpPr>
            <p:spPr>
              <a:xfrm>
                <a:off x="717486" y="6043473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DFF57-E498-4A9D-9CB8-8405A17E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6" y="6043473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C864DA6B-18A2-417F-9A09-AF6B9A4557ED}"/>
              </a:ext>
            </a:extLst>
          </p:cNvPr>
          <p:cNvSpPr/>
          <p:nvPr/>
        </p:nvSpPr>
        <p:spPr>
          <a:xfrm rot="1944463">
            <a:off x="289740" y="5800926"/>
            <a:ext cx="991973" cy="991973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CA9-5970-4EB8-B358-69121E30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" y="-191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Trigonometric Function Values for Special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E4F37F3-DBC2-40F3-8CDA-6F82673BE2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3117373"/>
                  </p:ext>
                </p:extLst>
              </p:nvPr>
            </p:nvGraphicFramePr>
            <p:xfrm>
              <a:off x="337932" y="722077"/>
              <a:ext cx="11516136" cy="309975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39517">
                      <a:extLst>
                        <a:ext uri="{9D8B030D-6E8A-4147-A177-3AD203B41FA5}">
                          <a16:colId xmlns:a16="http://schemas.microsoft.com/office/drawing/2014/main" val="2410444130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2802951952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1111428209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88998156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4214827472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3257763835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917397903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1579016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Degrees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2016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30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774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45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220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60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3574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E4F37F3-DBC2-40F3-8CDA-6F82673BE2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3117373"/>
                  </p:ext>
                </p:extLst>
              </p:nvPr>
            </p:nvGraphicFramePr>
            <p:xfrm>
              <a:off x="337932" y="722077"/>
              <a:ext cx="11516136" cy="309975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39517">
                      <a:extLst>
                        <a:ext uri="{9D8B030D-6E8A-4147-A177-3AD203B41FA5}">
                          <a16:colId xmlns:a16="http://schemas.microsoft.com/office/drawing/2014/main" val="2410444130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2802951952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1111428209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88998156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4214827472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3257763835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917397903"/>
                        </a:ext>
                      </a:extLst>
                    </a:gridCol>
                    <a:gridCol w="1439517">
                      <a:extLst>
                        <a:ext uri="{9D8B030D-6E8A-4147-A177-3AD203B41FA5}">
                          <a16:colId xmlns:a16="http://schemas.microsoft.com/office/drawing/2014/main" val="157901688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Degrees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47" t="-10588" r="-502119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10588" r="-402119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47" t="-10588" r="-302119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734" t="-10588" r="-200844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271" t="-10588" r="-101695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271" t="-10588" r="-1695" b="-5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016986"/>
                      </a:ext>
                    </a:extLst>
                  </a:tr>
                  <a:tr h="860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30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6667" r="-599578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47" t="-66667" r="-502119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66667" r="-402119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47" t="-66667" r="-302119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271" t="-66667" r="-101695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271" t="-66667" r="-1695" b="-202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774464"/>
                      </a:ext>
                    </a:extLst>
                  </a:tr>
                  <a:tr h="859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45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5493" r="-599578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47" t="-165493" r="-502119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165493" r="-402119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734" t="-165493" r="-200844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271" t="-165493" r="-101695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271" t="-165493" r="-1695" b="-1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220384"/>
                      </a:ext>
                    </a:extLst>
                  </a:tr>
                  <a:tr h="860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60</a:t>
                          </a:r>
                          <a:r>
                            <a:rPr lang="en-US" sz="2800" baseline="30000" dirty="0"/>
                            <a:t>o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67376" r="-599578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47" t="-267376" r="-502119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267376" r="-402119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47" t="-267376" r="-302119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734" t="-267376" r="-200844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271" t="-267376" r="-1695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5748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1CCFA2-9B90-429D-8930-1743D732CE9B}"/>
              </a:ext>
            </a:extLst>
          </p:cNvPr>
          <p:cNvSpPr/>
          <p:nvPr/>
        </p:nvSpPr>
        <p:spPr>
          <a:xfrm>
            <a:off x="3488633" y="1270620"/>
            <a:ext cx="702365" cy="77702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FE064-5869-4685-8DC4-3DE97A6121FC}"/>
              </a:ext>
            </a:extLst>
          </p:cNvPr>
          <p:cNvSpPr/>
          <p:nvPr/>
        </p:nvSpPr>
        <p:spPr>
          <a:xfrm>
            <a:off x="7966551" y="1270620"/>
            <a:ext cx="702365" cy="78654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C07E9-C5EC-436F-B97E-309AA8BEC42C}"/>
              </a:ext>
            </a:extLst>
          </p:cNvPr>
          <p:cNvSpPr/>
          <p:nvPr/>
        </p:nvSpPr>
        <p:spPr>
          <a:xfrm>
            <a:off x="5030823" y="1267705"/>
            <a:ext cx="702365" cy="78946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25FDB-300F-46F5-84D6-6017594DBFFC}"/>
              </a:ext>
            </a:extLst>
          </p:cNvPr>
          <p:cNvSpPr/>
          <p:nvPr/>
        </p:nvSpPr>
        <p:spPr>
          <a:xfrm>
            <a:off x="6424936" y="1267703"/>
            <a:ext cx="702365" cy="78946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13733-20AC-4BAE-B4A8-30B1AB3DB130}"/>
              </a:ext>
            </a:extLst>
          </p:cNvPr>
          <p:cNvSpPr/>
          <p:nvPr/>
        </p:nvSpPr>
        <p:spPr>
          <a:xfrm>
            <a:off x="9246704" y="1258180"/>
            <a:ext cx="771938" cy="79898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B751D-6DFF-4AFD-B34F-143CDF8CB3B2}"/>
              </a:ext>
            </a:extLst>
          </p:cNvPr>
          <p:cNvSpPr/>
          <p:nvPr/>
        </p:nvSpPr>
        <p:spPr>
          <a:xfrm>
            <a:off x="10691190" y="1247993"/>
            <a:ext cx="702365" cy="79898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B82D8-1826-4EB1-998C-B558606D04A5}"/>
              </a:ext>
            </a:extLst>
          </p:cNvPr>
          <p:cNvSpPr/>
          <p:nvPr/>
        </p:nvSpPr>
        <p:spPr>
          <a:xfrm>
            <a:off x="3465069" y="2960438"/>
            <a:ext cx="702365" cy="861392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DABF3-F4FC-4A47-BBDE-CDE1BD6A2B90}"/>
              </a:ext>
            </a:extLst>
          </p:cNvPr>
          <p:cNvSpPr/>
          <p:nvPr/>
        </p:nvSpPr>
        <p:spPr>
          <a:xfrm>
            <a:off x="7895382" y="2997086"/>
            <a:ext cx="702365" cy="78929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AF94BE-99AE-47B9-8CDA-51081A4F119E}"/>
              </a:ext>
            </a:extLst>
          </p:cNvPr>
          <p:cNvSpPr/>
          <p:nvPr/>
        </p:nvSpPr>
        <p:spPr>
          <a:xfrm>
            <a:off x="4977860" y="2985940"/>
            <a:ext cx="702365" cy="800436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EC217B-5655-41A1-A80B-D5A162832D23}"/>
              </a:ext>
            </a:extLst>
          </p:cNvPr>
          <p:cNvSpPr/>
          <p:nvPr/>
        </p:nvSpPr>
        <p:spPr>
          <a:xfrm>
            <a:off x="6472505" y="2992737"/>
            <a:ext cx="702365" cy="793639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1378F-8164-4134-A7C8-080DF57AC90A}"/>
              </a:ext>
            </a:extLst>
          </p:cNvPr>
          <p:cNvSpPr/>
          <p:nvPr/>
        </p:nvSpPr>
        <p:spPr>
          <a:xfrm>
            <a:off x="9283349" y="3036171"/>
            <a:ext cx="771938" cy="630954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B9438-5015-4D1C-86A0-84FCC2F50D28}"/>
              </a:ext>
            </a:extLst>
          </p:cNvPr>
          <p:cNvSpPr/>
          <p:nvPr/>
        </p:nvSpPr>
        <p:spPr>
          <a:xfrm>
            <a:off x="10742222" y="3002682"/>
            <a:ext cx="702365" cy="78242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24531A-CF43-4687-B85D-C2D7B392DE13}"/>
              </a:ext>
            </a:extLst>
          </p:cNvPr>
          <p:cNvSpPr/>
          <p:nvPr/>
        </p:nvSpPr>
        <p:spPr>
          <a:xfrm>
            <a:off x="3526321" y="2175954"/>
            <a:ext cx="702365" cy="777020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613C7-02E6-4F5A-8CD1-384378707AA4}"/>
              </a:ext>
            </a:extLst>
          </p:cNvPr>
          <p:cNvSpPr/>
          <p:nvPr/>
        </p:nvSpPr>
        <p:spPr>
          <a:xfrm>
            <a:off x="7938594" y="2124548"/>
            <a:ext cx="702365" cy="861392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F434D-1322-4497-A40D-B954EFB23894}"/>
              </a:ext>
            </a:extLst>
          </p:cNvPr>
          <p:cNvSpPr/>
          <p:nvPr/>
        </p:nvSpPr>
        <p:spPr>
          <a:xfrm>
            <a:off x="5051644" y="2091582"/>
            <a:ext cx="702365" cy="818625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15AAE-D98A-4763-9D05-1FD75AE29D88}"/>
              </a:ext>
            </a:extLst>
          </p:cNvPr>
          <p:cNvSpPr/>
          <p:nvPr/>
        </p:nvSpPr>
        <p:spPr>
          <a:xfrm>
            <a:off x="6487413" y="2099046"/>
            <a:ext cx="702365" cy="861392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4A8A4-8138-45F7-88C4-A6C6E4563DE2}"/>
              </a:ext>
            </a:extLst>
          </p:cNvPr>
          <p:cNvSpPr/>
          <p:nvPr/>
        </p:nvSpPr>
        <p:spPr>
          <a:xfrm>
            <a:off x="9270443" y="2146671"/>
            <a:ext cx="771938" cy="782420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67945-6615-4D96-9EB6-5B024A6D6DC2}"/>
              </a:ext>
            </a:extLst>
          </p:cNvPr>
          <p:cNvSpPr/>
          <p:nvPr/>
        </p:nvSpPr>
        <p:spPr>
          <a:xfrm>
            <a:off x="10742222" y="2124548"/>
            <a:ext cx="702365" cy="782420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23138-9A33-43F6-AE1C-B3D7648C089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4DDA12-6EE1-4ED0-BCB6-4A872773D725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3C1E4920-716C-4E27-A36D-43EE5A3843F6}"/>
              </a:ext>
            </a:extLst>
          </p:cNvPr>
          <p:cNvSpPr/>
          <p:nvPr/>
        </p:nvSpPr>
        <p:spPr>
          <a:xfrm flipH="1">
            <a:off x="237698" y="4148919"/>
            <a:ext cx="2833047" cy="2431422"/>
          </a:xfrm>
          <a:prstGeom prst="rt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75820-2310-448B-B35C-443D53ECEDD2}"/>
              </a:ext>
            </a:extLst>
          </p:cNvPr>
          <p:cNvSpPr/>
          <p:nvPr/>
        </p:nvSpPr>
        <p:spPr>
          <a:xfrm>
            <a:off x="2715904" y="6209731"/>
            <a:ext cx="354842" cy="354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0C9F-CFB7-496D-A51B-7D3B833C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6" y="-230484"/>
            <a:ext cx="10515600" cy="1325563"/>
          </a:xfrm>
        </p:spPr>
        <p:txBody>
          <a:bodyPr/>
          <a:lstStyle/>
          <a:p>
            <a:r>
              <a:rPr lang="en-US" dirty="0"/>
              <a:t>Calculating Trig Values on a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3CDB1-0C84-4CEC-95D5-1E0DF158F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7" t="29816" r="45151" b="36238"/>
          <a:stretch/>
        </p:blipFill>
        <p:spPr>
          <a:xfrm>
            <a:off x="832902" y="741088"/>
            <a:ext cx="3834632" cy="29605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2CF0A0-AA9A-4085-8A14-AC078FAE8342}"/>
              </a:ext>
            </a:extLst>
          </p:cNvPr>
          <p:cNvSpPr/>
          <p:nvPr/>
        </p:nvSpPr>
        <p:spPr>
          <a:xfrm>
            <a:off x="1686630" y="2535397"/>
            <a:ext cx="2885369" cy="893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7940E-2EBF-4D1A-8936-E886371BA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2" t="5324" r="40347" b="70462"/>
          <a:stretch/>
        </p:blipFill>
        <p:spPr>
          <a:xfrm>
            <a:off x="6693776" y="741088"/>
            <a:ext cx="4654726" cy="2989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03F12D-1380-464B-B4BD-135BBCFE35E6}"/>
              </a:ext>
            </a:extLst>
          </p:cNvPr>
          <p:cNvSpPr/>
          <p:nvPr/>
        </p:nvSpPr>
        <p:spPr>
          <a:xfrm>
            <a:off x="8378621" y="1254755"/>
            <a:ext cx="1488711" cy="9788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F4876-ED6B-4BE9-A1EB-9094DE628C8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292C94-8AC0-4D51-BE5C-9913552AAE4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4.2: Right Triangle Trigonometry</vt:lpstr>
      <vt:lpstr>Right Triangles</vt:lpstr>
      <vt:lpstr>Special Right Triangles</vt:lpstr>
      <vt:lpstr>Find the missing side lengths of the given right triangle:</vt:lpstr>
      <vt:lpstr>Trigonometric Functions</vt:lpstr>
      <vt:lpstr>Trigonometric Function Values for Special Angles</vt:lpstr>
      <vt:lpstr>Calculating Trig Values on a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4.2</dc:title>
  <dc:creator>Brito, Casey</dc:creator>
  <cp:lastModifiedBy>Brito, Casey</cp:lastModifiedBy>
  <cp:revision>4</cp:revision>
  <dcterms:created xsi:type="dcterms:W3CDTF">2017-10-10T22:19:08Z</dcterms:created>
  <dcterms:modified xsi:type="dcterms:W3CDTF">2018-03-07T19:48:52Z</dcterms:modified>
</cp:coreProperties>
</file>