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7" r:id="rId4"/>
    <p:sldId id="259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AB8B48BD-C7A8-43EF-B70F-D0952186673F}"/>
    <pc:docChg chg="undo custSel addSld delSld modSld sldOrd">
      <pc:chgData name="Brito, Casey" userId="ee5f6a09-792e-4435-82b3-e58ee59be0b7" providerId="ADAL" clId="{AB8B48BD-C7A8-43EF-B70F-D0952186673F}" dt="2018-03-19T15:30:47.535" v="485"/>
      <pc:docMkLst>
        <pc:docMk/>
      </pc:docMkLst>
      <pc:sldChg chg="addSp delSp modSp ord delAnim modAnim">
        <pc:chgData name="Brito, Casey" userId="ee5f6a09-792e-4435-82b3-e58ee59be0b7" providerId="ADAL" clId="{AB8B48BD-C7A8-43EF-B70F-D0952186673F}" dt="2018-03-09T16:30:38.202" v="435"/>
        <pc:sldMkLst>
          <pc:docMk/>
          <pc:sldMk cId="1523749642" sldId="257"/>
        </pc:sldMkLst>
        <pc:spChg chg="mod">
          <ac:chgData name="Brito, Casey" userId="ee5f6a09-792e-4435-82b3-e58ee59be0b7" providerId="ADAL" clId="{AB8B48BD-C7A8-43EF-B70F-D0952186673F}" dt="2018-03-09T15:49:24.117" v="251" actId="20577"/>
          <ac:spMkLst>
            <pc:docMk/>
            <pc:sldMk cId="1523749642" sldId="257"/>
            <ac:spMk id="2" creationId="{777F0389-2D3E-4663-87BC-C7C19FA873A9}"/>
          </ac:spMkLst>
        </pc:spChg>
        <pc:spChg chg="add del mod">
          <ac:chgData name="Brito, Casey" userId="ee5f6a09-792e-4435-82b3-e58ee59be0b7" providerId="ADAL" clId="{AB8B48BD-C7A8-43EF-B70F-D0952186673F}" dt="2018-03-09T16:04:09.231" v="280" actId="478"/>
          <ac:spMkLst>
            <pc:docMk/>
            <pc:sldMk cId="1523749642" sldId="257"/>
            <ac:spMk id="4" creationId="{8AF51714-12D7-4D63-B36A-189E12D2984C}"/>
          </ac:spMkLst>
        </pc:spChg>
        <pc:spChg chg="mod">
          <ac:chgData name="Brito, Casey" userId="ee5f6a09-792e-4435-82b3-e58ee59be0b7" providerId="ADAL" clId="{AB8B48BD-C7A8-43EF-B70F-D0952186673F}" dt="2018-03-09T16:06:16.041" v="366" actId="20577"/>
          <ac:spMkLst>
            <pc:docMk/>
            <pc:sldMk cId="1523749642" sldId="257"/>
            <ac:spMk id="6" creationId="{EA406CF0-B5D0-4D43-9B61-A39A3E92CDF2}"/>
          </ac:spMkLst>
        </pc:spChg>
        <pc:spChg chg="add ord">
          <ac:chgData name="Brito, Casey" userId="ee5f6a09-792e-4435-82b3-e58ee59be0b7" providerId="ADAL" clId="{AB8B48BD-C7A8-43EF-B70F-D0952186673F}" dt="2018-03-09T16:00:33.535" v="263" actId="167"/>
          <ac:spMkLst>
            <pc:docMk/>
            <pc:sldMk cId="1523749642" sldId="257"/>
            <ac:spMk id="7" creationId="{145DB1F6-6AD6-46BC-9836-0CDDB3F466AB}"/>
          </ac:spMkLst>
        </pc:spChg>
        <pc:spChg chg="del mod">
          <ac:chgData name="Brito, Casey" userId="ee5f6a09-792e-4435-82b3-e58ee59be0b7" providerId="ADAL" clId="{AB8B48BD-C7A8-43EF-B70F-D0952186673F}" dt="2018-03-09T16:04:06.454" v="279" actId="478"/>
          <ac:spMkLst>
            <pc:docMk/>
            <pc:sldMk cId="1523749642" sldId="257"/>
            <ac:spMk id="8" creationId="{D983B809-E01C-41A7-82FA-C885AF5D86A0}"/>
          </ac:spMkLst>
        </pc:spChg>
        <pc:picChg chg="mod">
          <ac:chgData name="Brito, Casey" userId="ee5f6a09-792e-4435-82b3-e58ee59be0b7" providerId="ADAL" clId="{AB8B48BD-C7A8-43EF-B70F-D0952186673F}" dt="2018-03-09T16:00:40.231" v="266" actId="1076"/>
          <ac:picMkLst>
            <pc:docMk/>
            <pc:sldMk cId="1523749642" sldId="257"/>
            <ac:picMk id="10" creationId="{293207CD-A5BA-4587-8E3E-5389F785DAFA}"/>
          </ac:picMkLst>
        </pc:picChg>
        <pc:picChg chg="mod">
          <ac:chgData name="Brito, Casey" userId="ee5f6a09-792e-4435-82b3-e58ee59be0b7" providerId="ADAL" clId="{AB8B48BD-C7A8-43EF-B70F-D0952186673F}" dt="2018-03-09T16:00:40.231" v="266" actId="1076"/>
          <ac:picMkLst>
            <pc:docMk/>
            <pc:sldMk cId="1523749642" sldId="257"/>
            <ac:picMk id="11" creationId="{88BC17D9-8BF5-4081-A9F9-342A442C0E3A}"/>
          </ac:picMkLst>
        </pc:picChg>
        <pc:cxnChg chg="add ord">
          <ac:chgData name="Brito, Casey" userId="ee5f6a09-792e-4435-82b3-e58ee59be0b7" providerId="ADAL" clId="{AB8B48BD-C7A8-43EF-B70F-D0952186673F}" dt="2018-03-09T16:00:33.535" v="263" actId="167"/>
          <ac:cxnSpMkLst>
            <pc:docMk/>
            <pc:sldMk cId="1523749642" sldId="257"/>
            <ac:cxnSpMk id="9" creationId="{0DA61E7B-0A06-4F6C-9F1A-25E202EFCAB8}"/>
          </ac:cxnSpMkLst>
        </pc:cxnChg>
      </pc:sldChg>
      <pc:sldChg chg="addSp delSp modSp ord">
        <pc:chgData name="Brito, Casey" userId="ee5f6a09-792e-4435-82b3-e58ee59be0b7" providerId="ADAL" clId="{AB8B48BD-C7A8-43EF-B70F-D0952186673F}" dt="2018-03-09T15:58:46.141" v="257" actId="208"/>
        <pc:sldMkLst>
          <pc:docMk/>
          <pc:sldMk cId="3141889357" sldId="258"/>
        </pc:sldMkLst>
        <pc:spChg chg="add mod">
          <ac:chgData name="Brito, Casey" userId="ee5f6a09-792e-4435-82b3-e58ee59be0b7" providerId="ADAL" clId="{AB8B48BD-C7A8-43EF-B70F-D0952186673F}" dt="2018-03-09T15:41:40.818" v="190" actId="14100"/>
          <ac:spMkLst>
            <pc:docMk/>
            <pc:sldMk cId="3141889357" sldId="258"/>
            <ac:spMk id="2" creationId="{34EE3561-0159-47F2-B32C-BECB2CF467EC}"/>
          </ac:spMkLst>
        </pc:spChg>
        <pc:spChg chg="add mod">
          <ac:chgData name="Brito, Casey" userId="ee5f6a09-792e-4435-82b3-e58ee59be0b7" providerId="ADAL" clId="{AB8B48BD-C7A8-43EF-B70F-D0952186673F}" dt="2018-03-09T15:41:46.691" v="192" actId="1076"/>
          <ac:spMkLst>
            <pc:docMk/>
            <pc:sldMk cId="3141889357" sldId="258"/>
            <ac:spMk id="3" creationId="{E44EA42E-3763-4C81-BA17-719CCA02B896}"/>
          </ac:spMkLst>
        </pc:spChg>
        <pc:spChg chg="add mod">
          <ac:chgData name="Brito, Casey" userId="ee5f6a09-792e-4435-82b3-e58ee59be0b7" providerId="ADAL" clId="{AB8B48BD-C7A8-43EF-B70F-D0952186673F}" dt="2018-03-09T15:58:46.141" v="257" actId="208"/>
          <ac:spMkLst>
            <pc:docMk/>
            <pc:sldMk cId="3141889357" sldId="258"/>
            <ac:spMk id="4" creationId="{9E16A586-E151-489B-9D1C-6BD9D71F3108}"/>
          </ac:spMkLst>
        </pc:spChg>
        <pc:spChg chg="mod">
          <ac:chgData name="Brito, Casey" userId="ee5f6a09-792e-4435-82b3-e58ee59be0b7" providerId="ADAL" clId="{AB8B48BD-C7A8-43EF-B70F-D0952186673F}" dt="2018-03-09T15:36:20.487" v="142" actId="1076"/>
          <ac:spMkLst>
            <pc:docMk/>
            <pc:sldMk cId="3141889357" sldId="258"/>
            <ac:spMk id="7" creationId="{B7B779FE-BEE4-465A-B80A-9F5DCC85D0F7}"/>
          </ac:spMkLst>
        </pc:spChg>
        <pc:spChg chg="mod">
          <ac:chgData name="Brito, Casey" userId="ee5f6a09-792e-4435-82b3-e58ee59be0b7" providerId="ADAL" clId="{AB8B48BD-C7A8-43EF-B70F-D0952186673F}" dt="2018-03-09T15:38:47.411" v="186" actId="208"/>
          <ac:spMkLst>
            <pc:docMk/>
            <pc:sldMk cId="3141889357" sldId="258"/>
            <ac:spMk id="10" creationId="{E6FC6CBF-EDD1-47C2-8030-D09DC4A7709F}"/>
          </ac:spMkLst>
        </pc:spChg>
        <pc:spChg chg="add">
          <ac:chgData name="Brito, Casey" userId="ee5f6a09-792e-4435-82b3-e58ee59be0b7" providerId="ADAL" clId="{AB8B48BD-C7A8-43EF-B70F-D0952186673F}" dt="2018-03-09T15:36:08.922" v="138" actId="208"/>
          <ac:spMkLst>
            <pc:docMk/>
            <pc:sldMk cId="3141889357" sldId="258"/>
            <ac:spMk id="14" creationId="{FECC83B4-726A-46F2-827B-D4D8DE0EFE29}"/>
          </ac:spMkLst>
        </pc:spChg>
        <pc:spChg chg="del">
          <ac:chgData name="Brito, Casey" userId="ee5f6a09-792e-4435-82b3-e58ee59be0b7" providerId="ADAL" clId="{AB8B48BD-C7A8-43EF-B70F-D0952186673F}" dt="2018-03-09T15:32:40.327" v="20" actId="478"/>
          <ac:spMkLst>
            <pc:docMk/>
            <pc:sldMk cId="3141889357" sldId="258"/>
            <ac:spMk id="17" creationId="{7DE17922-BD3A-41B5-8C3C-FD3183117A3B}"/>
          </ac:spMkLst>
        </pc:spChg>
        <pc:spChg chg="del">
          <ac:chgData name="Brito, Casey" userId="ee5f6a09-792e-4435-82b3-e58ee59be0b7" providerId="ADAL" clId="{AB8B48BD-C7A8-43EF-B70F-D0952186673F}" dt="2018-03-09T15:32:40.327" v="20" actId="478"/>
          <ac:spMkLst>
            <pc:docMk/>
            <pc:sldMk cId="3141889357" sldId="258"/>
            <ac:spMk id="18" creationId="{8782BB26-C0BF-4F79-935B-9842B7E2469F}"/>
          </ac:spMkLst>
        </pc:spChg>
        <pc:spChg chg="del">
          <ac:chgData name="Brito, Casey" userId="ee5f6a09-792e-4435-82b3-e58ee59be0b7" providerId="ADAL" clId="{AB8B48BD-C7A8-43EF-B70F-D0952186673F}" dt="2018-03-09T15:32:40.327" v="20" actId="478"/>
          <ac:spMkLst>
            <pc:docMk/>
            <pc:sldMk cId="3141889357" sldId="258"/>
            <ac:spMk id="19" creationId="{96FD7419-24CB-4E9D-94B4-E429CEEE61BD}"/>
          </ac:spMkLst>
        </pc:spChg>
        <pc:spChg chg="del">
          <ac:chgData name="Brito, Casey" userId="ee5f6a09-792e-4435-82b3-e58ee59be0b7" providerId="ADAL" clId="{AB8B48BD-C7A8-43EF-B70F-D0952186673F}" dt="2018-03-09T15:32:40.327" v="20" actId="478"/>
          <ac:spMkLst>
            <pc:docMk/>
            <pc:sldMk cId="3141889357" sldId="258"/>
            <ac:spMk id="20" creationId="{8CB44959-C5B1-473B-A5F5-F28CAFEE5469}"/>
          </ac:spMkLst>
        </pc:spChg>
        <pc:spChg chg="del">
          <ac:chgData name="Brito, Casey" userId="ee5f6a09-792e-4435-82b3-e58ee59be0b7" providerId="ADAL" clId="{AB8B48BD-C7A8-43EF-B70F-D0952186673F}" dt="2018-03-09T15:32:40.327" v="20" actId="478"/>
          <ac:spMkLst>
            <pc:docMk/>
            <pc:sldMk cId="3141889357" sldId="258"/>
            <ac:spMk id="21" creationId="{7C830948-06C8-4A57-BBA1-41EDBCF90F07}"/>
          </ac:spMkLst>
        </pc:spChg>
        <pc:spChg chg="del">
          <ac:chgData name="Brito, Casey" userId="ee5f6a09-792e-4435-82b3-e58ee59be0b7" providerId="ADAL" clId="{AB8B48BD-C7A8-43EF-B70F-D0952186673F}" dt="2018-03-09T15:32:40.327" v="20" actId="478"/>
          <ac:spMkLst>
            <pc:docMk/>
            <pc:sldMk cId="3141889357" sldId="258"/>
            <ac:spMk id="22" creationId="{6AF497E0-F5EA-4A9C-BF16-4BEB2256F33E}"/>
          </ac:spMkLst>
        </pc:spChg>
        <pc:spChg chg="del">
          <ac:chgData name="Brito, Casey" userId="ee5f6a09-792e-4435-82b3-e58ee59be0b7" providerId="ADAL" clId="{AB8B48BD-C7A8-43EF-B70F-D0952186673F}" dt="2018-03-09T15:32:40.327" v="20" actId="478"/>
          <ac:spMkLst>
            <pc:docMk/>
            <pc:sldMk cId="3141889357" sldId="258"/>
            <ac:spMk id="23" creationId="{51A2C386-5F1C-4C43-95DB-FA5730F2D3EA}"/>
          </ac:spMkLst>
        </pc:spChg>
        <pc:spChg chg="del">
          <ac:chgData name="Brito, Casey" userId="ee5f6a09-792e-4435-82b3-e58ee59be0b7" providerId="ADAL" clId="{AB8B48BD-C7A8-43EF-B70F-D0952186673F}" dt="2018-03-09T15:33:40.538" v="74" actId="478"/>
          <ac:spMkLst>
            <pc:docMk/>
            <pc:sldMk cId="3141889357" sldId="258"/>
            <ac:spMk id="25" creationId="{AAF87A98-0461-440D-B8BD-F58148558702}"/>
          </ac:spMkLst>
        </pc:spChg>
        <pc:spChg chg="add mod">
          <ac:chgData name="Brito, Casey" userId="ee5f6a09-792e-4435-82b3-e58ee59be0b7" providerId="ADAL" clId="{AB8B48BD-C7A8-43EF-B70F-D0952186673F}" dt="2018-03-09T15:41:51.508" v="193" actId="1076"/>
          <ac:spMkLst>
            <pc:docMk/>
            <pc:sldMk cId="3141889357" sldId="258"/>
            <ac:spMk id="26" creationId="{B8A0EAEB-D9FD-41E9-B159-F91EECBEF30A}"/>
          </ac:spMkLst>
        </pc:spChg>
        <pc:spChg chg="add mod">
          <ac:chgData name="Brito, Casey" userId="ee5f6a09-792e-4435-82b3-e58ee59be0b7" providerId="ADAL" clId="{AB8B48BD-C7A8-43EF-B70F-D0952186673F}" dt="2018-03-09T15:38:21.921" v="180" actId="208"/>
          <ac:spMkLst>
            <pc:docMk/>
            <pc:sldMk cId="3141889357" sldId="258"/>
            <ac:spMk id="27" creationId="{54A872BB-3EAF-45CC-B377-5FC68D420151}"/>
          </ac:spMkLst>
        </pc:spChg>
        <pc:spChg chg="add mod">
          <ac:chgData name="Brito, Casey" userId="ee5f6a09-792e-4435-82b3-e58ee59be0b7" providerId="ADAL" clId="{AB8B48BD-C7A8-43EF-B70F-D0952186673F}" dt="2018-03-09T15:41:43.505" v="191" actId="1076"/>
          <ac:spMkLst>
            <pc:docMk/>
            <pc:sldMk cId="3141889357" sldId="258"/>
            <ac:spMk id="28" creationId="{F2C535B9-CDA9-4886-B27F-E9CC7533FD85}"/>
          </ac:spMkLst>
        </pc:spChg>
        <pc:spChg chg="add mod">
          <ac:chgData name="Brito, Casey" userId="ee5f6a09-792e-4435-82b3-e58ee59be0b7" providerId="ADAL" clId="{AB8B48BD-C7A8-43EF-B70F-D0952186673F}" dt="2018-03-09T15:38:55.607" v="189" actId="208"/>
          <ac:spMkLst>
            <pc:docMk/>
            <pc:sldMk cId="3141889357" sldId="258"/>
            <ac:spMk id="29" creationId="{3AF247E6-CA29-4D3D-9982-7A2C7BD650E1}"/>
          </ac:spMkLst>
        </pc:spChg>
        <pc:spChg chg="add mod">
          <ac:chgData name="Brito, Casey" userId="ee5f6a09-792e-4435-82b3-e58ee59be0b7" providerId="ADAL" clId="{AB8B48BD-C7A8-43EF-B70F-D0952186673F}" dt="2018-03-09T15:38:50.126" v="187" actId="208"/>
          <ac:spMkLst>
            <pc:docMk/>
            <pc:sldMk cId="3141889357" sldId="258"/>
            <ac:spMk id="30" creationId="{9A4FD9E2-88D5-45C5-8CDB-F27285CF1518}"/>
          </ac:spMkLst>
        </pc:spChg>
        <pc:picChg chg="del">
          <ac:chgData name="Brito, Casey" userId="ee5f6a09-792e-4435-82b3-e58ee59be0b7" providerId="ADAL" clId="{AB8B48BD-C7A8-43EF-B70F-D0952186673F}" dt="2018-03-09T15:32:43.034" v="21" actId="478"/>
          <ac:picMkLst>
            <pc:docMk/>
            <pc:sldMk cId="3141889357" sldId="258"/>
            <ac:picMk id="24" creationId="{3BD7D96A-7D23-4884-952C-EB10632200EE}"/>
          </ac:picMkLst>
        </pc:picChg>
        <pc:cxnChg chg="add">
          <ac:chgData name="Brito, Casey" userId="ee5f6a09-792e-4435-82b3-e58ee59be0b7" providerId="ADAL" clId="{AB8B48BD-C7A8-43EF-B70F-D0952186673F}" dt="2018-03-09T15:36:08.922" v="138" actId="208"/>
          <ac:cxnSpMkLst>
            <pc:docMk/>
            <pc:sldMk cId="3141889357" sldId="258"/>
            <ac:cxnSpMk id="15" creationId="{1410D82D-73A6-4427-9A52-373986D561E3}"/>
          </ac:cxnSpMkLst>
        </pc:cxnChg>
      </pc:sldChg>
      <pc:sldChg chg="addSp delSp modSp ord modAnim">
        <pc:chgData name="Brito, Casey" userId="ee5f6a09-792e-4435-82b3-e58ee59be0b7" providerId="ADAL" clId="{AB8B48BD-C7A8-43EF-B70F-D0952186673F}" dt="2018-03-09T16:19:17.552" v="431"/>
        <pc:sldMkLst>
          <pc:docMk/>
          <pc:sldMk cId="1106109104" sldId="259"/>
        </pc:sldMkLst>
        <pc:spChg chg="mod">
          <ac:chgData name="Brito, Casey" userId="ee5f6a09-792e-4435-82b3-e58ee59be0b7" providerId="ADAL" clId="{AB8B48BD-C7A8-43EF-B70F-D0952186673F}" dt="2018-03-09T16:14:06.235" v="386" actId="1076"/>
          <ac:spMkLst>
            <pc:docMk/>
            <pc:sldMk cId="1106109104" sldId="259"/>
            <ac:spMk id="2" creationId="{BFE1974C-79F6-468B-BCF2-03EBC941BC21}"/>
          </ac:spMkLst>
        </pc:spChg>
        <pc:spChg chg="del mod">
          <ac:chgData name="Brito, Casey" userId="ee5f6a09-792e-4435-82b3-e58ee59be0b7" providerId="ADAL" clId="{AB8B48BD-C7A8-43EF-B70F-D0952186673F}" dt="2018-03-09T16:14:14.262" v="387" actId="478"/>
          <ac:spMkLst>
            <pc:docMk/>
            <pc:sldMk cId="1106109104" sldId="259"/>
            <ac:spMk id="3" creationId="{901203FD-4836-49AE-AB87-3E6AF0C5D131}"/>
          </ac:spMkLst>
        </pc:spChg>
        <pc:spChg chg="mod">
          <ac:chgData name="Brito, Casey" userId="ee5f6a09-792e-4435-82b3-e58ee59be0b7" providerId="ADAL" clId="{AB8B48BD-C7A8-43EF-B70F-D0952186673F}" dt="2018-03-09T16:19:02.295" v="428" actId="1076"/>
          <ac:spMkLst>
            <pc:docMk/>
            <pc:sldMk cId="1106109104" sldId="259"/>
            <ac:spMk id="4" creationId="{735ABD9F-7A58-4126-813A-888C52CAB2A0}"/>
          </ac:spMkLst>
        </pc:spChg>
        <pc:spChg chg="del mod">
          <ac:chgData name="Brito, Casey" userId="ee5f6a09-792e-4435-82b3-e58ee59be0b7" providerId="ADAL" clId="{AB8B48BD-C7A8-43EF-B70F-D0952186673F}" dt="2018-03-09T16:18:37.111" v="422" actId="478"/>
          <ac:spMkLst>
            <pc:docMk/>
            <pc:sldMk cId="1106109104" sldId="259"/>
            <ac:spMk id="5" creationId="{F6DEA98C-1DF4-4A95-8C71-F1C15359BC41}"/>
          </ac:spMkLst>
        </pc:spChg>
        <pc:spChg chg="del mod">
          <ac:chgData name="Brito, Casey" userId="ee5f6a09-792e-4435-82b3-e58ee59be0b7" providerId="ADAL" clId="{AB8B48BD-C7A8-43EF-B70F-D0952186673F}" dt="2018-03-09T16:18:46.535" v="427" actId="478"/>
          <ac:spMkLst>
            <pc:docMk/>
            <pc:sldMk cId="1106109104" sldId="259"/>
            <ac:spMk id="6" creationId="{995F99D2-5F09-4231-B68A-2A7A5C1B0169}"/>
          </ac:spMkLst>
        </pc:spChg>
        <pc:spChg chg="del mod">
          <ac:chgData name="Brito, Casey" userId="ee5f6a09-792e-4435-82b3-e58ee59be0b7" providerId="ADAL" clId="{AB8B48BD-C7A8-43EF-B70F-D0952186673F}" dt="2018-03-09T16:18:25.128" v="418" actId="478"/>
          <ac:spMkLst>
            <pc:docMk/>
            <pc:sldMk cId="1106109104" sldId="259"/>
            <ac:spMk id="7" creationId="{9A648F54-E79D-4147-8754-4E8B9B292164}"/>
          </ac:spMkLst>
        </pc:spChg>
        <pc:spChg chg="del mod">
          <ac:chgData name="Brito, Casey" userId="ee5f6a09-792e-4435-82b3-e58ee59be0b7" providerId="ADAL" clId="{AB8B48BD-C7A8-43EF-B70F-D0952186673F}" dt="2018-03-09T16:18:27.117" v="419" actId="478"/>
          <ac:spMkLst>
            <pc:docMk/>
            <pc:sldMk cId="1106109104" sldId="259"/>
            <ac:spMk id="8" creationId="{32FDA997-303D-4194-A12E-D82E74C808FB}"/>
          </ac:spMkLst>
        </pc:spChg>
        <pc:spChg chg="del mod">
          <ac:chgData name="Brito, Casey" userId="ee5f6a09-792e-4435-82b3-e58ee59be0b7" providerId="ADAL" clId="{AB8B48BD-C7A8-43EF-B70F-D0952186673F}" dt="2018-03-09T16:18:30.878" v="421" actId="478"/>
          <ac:spMkLst>
            <pc:docMk/>
            <pc:sldMk cId="1106109104" sldId="259"/>
            <ac:spMk id="9" creationId="{DED6C1E2-2D52-485F-9021-02557224E25B}"/>
          </ac:spMkLst>
        </pc:spChg>
        <pc:spChg chg="del mod">
          <ac:chgData name="Brito, Casey" userId="ee5f6a09-792e-4435-82b3-e58ee59be0b7" providerId="ADAL" clId="{AB8B48BD-C7A8-43EF-B70F-D0952186673F}" dt="2018-03-09T16:18:40.337" v="424" actId="478"/>
          <ac:spMkLst>
            <pc:docMk/>
            <pc:sldMk cId="1106109104" sldId="259"/>
            <ac:spMk id="10" creationId="{38BF1495-AD86-46A9-B885-3922DF4DD5B2}"/>
          </ac:spMkLst>
        </pc:spChg>
        <pc:spChg chg="add del mod">
          <ac:chgData name="Brito, Casey" userId="ee5f6a09-792e-4435-82b3-e58ee59be0b7" providerId="ADAL" clId="{AB8B48BD-C7A8-43EF-B70F-D0952186673F}" dt="2018-03-09T16:18:38.799" v="423" actId="478"/>
          <ac:spMkLst>
            <pc:docMk/>
            <pc:sldMk cId="1106109104" sldId="259"/>
            <ac:spMk id="11" creationId="{EC8D7C88-01A5-496A-B28E-CC97DD6A6E78}"/>
          </ac:spMkLst>
        </pc:spChg>
        <pc:spChg chg="add del mod">
          <ac:chgData name="Brito, Casey" userId="ee5f6a09-792e-4435-82b3-e58ee59be0b7" providerId="ADAL" clId="{AB8B48BD-C7A8-43EF-B70F-D0952186673F}" dt="2018-03-09T16:18:29.116" v="420" actId="478"/>
          <ac:spMkLst>
            <pc:docMk/>
            <pc:sldMk cId="1106109104" sldId="259"/>
            <ac:spMk id="12" creationId="{C4158015-8D6A-41D1-8AD2-52D3BF1754C7}"/>
          </ac:spMkLst>
        </pc:spChg>
        <pc:spChg chg="add del">
          <ac:chgData name="Brito, Casey" userId="ee5f6a09-792e-4435-82b3-e58ee59be0b7" providerId="ADAL" clId="{AB8B48BD-C7A8-43EF-B70F-D0952186673F}" dt="2018-03-09T16:14:40.084" v="391"/>
          <ac:spMkLst>
            <pc:docMk/>
            <pc:sldMk cId="1106109104" sldId="259"/>
            <ac:spMk id="13" creationId="{B1CFA132-276E-442B-89DB-C02B113FC2A0}"/>
          </ac:spMkLst>
        </pc:spChg>
        <pc:spChg chg="add del">
          <ac:chgData name="Brito, Casey" userId="ee5f6a09-792e-4435-82b3-e58ee59be0b7" providerId="ADAL" clId="{AB8B48BD-C7A8-43EF-B70F-D0952186673F}" dt="2018-03-09T16:14:49.637" v="393"/>
          <ac:spMkLst>
            <pc:docMk/>
            <pc:sldMk cId="1106109104" sldId="259"/>
            <ac:spMk id="14" creationId="{E99E304D-057A-4C94-AA75-DF12222CA081}"/>
          </ac:spMkLst>
        </pc:spChg>
        <pc:spChg chg="add del ord">
          <ac:chgData name="Brito, Casey" userId="ee5f6a09-792e-4435-82b3-e58ee59be0b7" providerId="ADAL" clId="{AB8B48BD-C7A8-43EF-B70F-D0952186673F}" dt="2018-03-09T16:18:43.602" v="426" actId="478"/>
          <ac:spMkLst>
            <pc:docMk/>
            <pc:sldMk cId="1106109104" sldId="259"/>
            <ac:spMk id="16" creationId="{1F8A4C88-BBC4-4370-B6B6-8901B34DEE75}"/>
          </ac:spMkLst>
        </pc:spChg>
        <pc:spChg chg="add mod">
          <ac:chgData name="Brito, Casey" userId="ee5f6a09-792e-4435-82b3-e58ee59be0b7" providerId="ADAL" clId="{AB8B48BD-C7A8-43EF-B70F-D0952186673F}" dt="2018-03-09T16:19:08.006" v="430" actId="1076"/>
          <ac:spMkLst>
            <pc:docMk/>
            <pc:sldMk cId="1106109104" sldId="259"/>
            <ac:spMk id="18" creationId="{183B0E80-0496-47BF-86A9-AF35D121D3D3}"/>
          </ac:spMkLst>
        </pc:spChg>
        <pc:cxnChg chg="add del">
          <ac:chgData name="Brito, Casey" userId="ee5f6a09-792e-4435-82b3-e58ee59be0b7" providerId="ADAL" clId="{AB8B48BD-C7A8-43EF-B70F-D0952186673F}" dt="2018-03-09T16:14:49.637" v="393"/>
          <ac:cxnSpMkLst>
            <pc:docMk/>
            <pc:sldMk cId="1106109104" sldId="259"/>
            <ac:cxnSpMk id="15" creationId="{CBC77C34-DF2F-4C79-BEB1-61B4F5FC9280}"/>
          </ac:cxnSpMkLst>
        </pc:cxnChg>
        <pc:cxnChg chg="add ord">
          <ac:chgData name="Brito, Casey" userId="ee5f6a09-792e-4435-82b3-e58ee59be0b7" providerId="ADAL" clId="{AB8B48BD-C7A8-43EF-B70F-D0952186673F}" dt="2018-03-09T16:15:08.915" v="396" actId="167"/>
          <ac:cxnSpMkLst>
            <pc:docMk/>
            <pc:sldMk cId="1106109104" sldId="259"/>
            <ac:cxnSpMk id="17" creationId="{8583EBC1-7DBD-4348-A67B-6B724D6480F2}"/>
          </ac:cxnSpMkLst>
        </pc:cxnChg>
      </pc:sldChg>
      <pc:sldChg chg="modSp add">
        <pc:chgData name="Brito, Casey" userId="ee5f6a09-792e-4435-82b3-e58ee59be0b7" providerId="ADAL" clId="{AB8B48BD-C7A8-43EF-B70F-D0952186673F}" dt="2018-03-09T14:45:38.590" v="17" actId="20577"/>
        <pc:sldMkLst>
          <pc:docMk/>
          <pc:sldMk cId="813997855" sldId="265"/>
        </pc:sldMkLst>
        <pc:spChg chg="mod">
          <ac:chgData name="Brito, Casey" userId="ee5f6a09-792e-4435-82b3-e58ee59be0b7" providerId="ADAL" clId="{AB8B48BD-C7A8-43EF-B70F-D0952186673F}" dt="2018-03-09T14:45:38.590" v="17" actId="20577"/>
          <ac:spMkLst>
            <pc:docMk/>
            <pc:sldMk cId="813997855" sldId="265"/>
            <ac:spMk id="2" creationId="{D0E3569A-8208-4517-9BC2-44E9A76979A2}"/>
          </ac:spMkLst>
        </pc:spChg>
      </pc:sldChg>
      <pc:sldChg chg="addSp delSp modSp add ord modAnim">
        <pc:chgData name="Brito, Casey" userId="ee5f6a09-792e-4435-82b3-e58ee59be0b7" providerId="ADAL" clId="{AB8B48BD-C7A8-43EF-B70F-D0952186673F}" dt="2018-03-19T15:30:25.637" v="481"/>
        <pc:sldMkLst>
          <pc:docMk/>
          <pc:sldMk cId="2542594499" sldId="266"/>
        </pc:sldMkLst>
        <pc:spChg chg="del">
          <ac:chgData name="Brito, Casey" userId="ee5f6a09-792e-4435-82b3-e58ee59be0b7" providerId="ADAL" clId="{AB8B48BD-C7A8-43EF-B70F-D0952186673F}" dt="2018-03-09T16:30:58.944" v="436" actId="478"/>
          <ac:spMkLst>
            <pc:docMk/>
            <pc:sldMk cId="2542594499" sldId="266"/>
            <ac:spMk id="4" creationId="{735ABD9F-7A58-4126-813A-888C52CAB2A0}"/>
          </ac:spMkLst>
        </pc:spChg>
        <pc:spChg chg="add mod">
          <ac:chgData name="Brito, Casey" userId="ee5f6a09-792e-4435-82b3-e58ee59be0b7" providerId="ADAL" clId="{AB8B48BD-C7A8-43EF-B70F-D0952186673F}" dt="2018-03-19T15:29:25.661" v="468" actId="14100"/>
          <ac:spMkLst>
            <pc:docMk/>
            <pc:sldMk cId="2542594499" sldId="266"/>
            <ac:spMk id="7" creationId="{70D962A5-7355-4D3D-9747-EB81773A5BE3}"/>
          </ac:spMkLst>
        </pc:spChg>
        <pc:spChg chg="add mod">
          <ac:chgData name="Brito, Casey" userId="ee5f6a09-792e-4435-82b3-e58ee59be0b7" providerId="ADAL" clId="{AB8B48BD-C7A8-43EF-B70F-D0952186673F}" dt="2018-03-19T15:29:32.855" v="471"/>
          <ac:spMkLst>
            <pc:docMk/>
            <pc:sldMk cId="2542594499" sldId="266"/>
            <ac:spMk id="8" creationId="{C061099C-1909-4F9F-9412-926872E9F581}"/>
          </ac:spMkLst>
        </pc:spChg>
        <pc:spChg chg="mod">
          <ac:chgData name="Brito, Casey" userId="ee5f6a09-792e-4435-82b3-e58ee59be0b7" providerId="ADAL" clId="{AB8B48BD-C7A8-43EF-B70F-D0952186673F}" dt="2018-03-19T15:27:51.680" v="452" actId="1076"/>
          <ac:spMkLst>
            <pc:docMk/>
            <pc:sldMk cId="2542594499" sldId="266"/>
            <ac:spMk id="16" creationId="{1F8A4C88-BBC4-4370-B6B6-8901B34DEE75}"/>
          </ac:spMkLst>
        </pc:spChg>
        <pc:spChg chg="mod">
          <ac:chgData name="Brito, Casey" userId="ee5f6a09-792e-4435-82b3-e58ee59be0b7" providerId="ADAL" clId="{AB8B48BD-C7A8-43EF-B70F-D0952186673F}" dt="2018-03-19T15:29:22.373" v="467" actId="14100"/>
          <ac:spMkLst>
            <pc:docMk/>
            <pc:sldMk cId="2542594499" sldId="266"/>
            <ac:spMk id="18" creationId="{183B0E80-0496-47BF-86A9-AF35D121D3D3}"/>
          </ac:spMkLst>
        </pc:spChg>
        <pc:cxnChg chg="add mod">
          <ac:chgData name="Brito, Casey" userId="ee5f6a09-792e-4435-82b3-e58ee59be0b7" providerId="ADAL" clId="{AB8B48BD-C7A8-43EF-B70F-D0952186673F}" dt="2018-03-19T15:30:09.824" v="479" actId="1038"/>
          <ac:cxnSpMkLst>
            <pc:docMk/>
            <pc:sldMk cId="2542594499" sldId="266"/>
            <ac:cxnSpMk id="4" creationId="{F36D93E1-81D6-42D8-8918-88A1AB7C4F4A}"/>
          </ac:cxnSpMkLst>
        </pc:cxnChg>
      </pc:sldChg>
      <pc:sldChg chg="add modAnim">
        <pc:chgData name="Brito, Casey" userId="ee5f6a09-792e-4435-82b3-e58ee59be0b7" providerId="ADAL" clId="{AB8B48BD-C7A8-43EF-B70F-D0952186673F}" dt="2018-03-19T15:30:47.535" v="485"/>
        <pc:sldMkLst>
          <pc:docMk/>
          <pc:sldMk cId="17251871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E22D-F777-42D4-8C4F-B82763B0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C9B7E-40EB-4644-9E48-F9E9F5AC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80118-BBAC-440F-A563-54C369C8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F6C6-84C0-407D-951E-7EA62AF2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5698-58D7-434A-8650-80298431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8297-A657-4A88-B16F-FAE044A4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2386E-4297-4796-86A7-F25D7923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C0DB-EAD2-4E55-85D6-4D093308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630E-F4B6-4B7F-B1D4-73440CBC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2F48-B969-4E0C-BE50-6263888E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0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FE41D-F899-4BAA-A2D7-109E2852F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9389D-E727-4EC9-86BF-7E87BFB4C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5B58-FD2C-4A9E-A25B-8A2E7E5D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61BB-FC19-458E-A6C0-5A147D96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EFE4-10B2-4793-9232-B29DE9D6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6507-8234-469E-A044-FEA55C5A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E3EB-E195-4834-9310-8E0508A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F374-F935-4164-8792-7463A6BC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93CD-6B08-4BDE-B4C7-42C309E8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9F5D-3352-44F1-9C00-CAEEB2DB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1A65-6DF4-4393-9840-49099998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B7787-DA1A-4493-B6B8-CB60D9776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9485-AB8F-4BB3-B358-E0B1E1E5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ABF3-7A32-4425-83DC-F05BEE55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A2BA-F716-400F-8AD6-1938DB81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085F-4438-4A96-B02F-93AA3AEF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DB4E-4BA4-4096-B51F-53E3AF5F9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7981-3AF6-42D5-99F5-A62A279D1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24972-6F23-455B-BC66-6DB7F63D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93E2-4CD4-408C-B540-A03169A5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9A36F-7F86-4164-A15B-DE67D248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E182-B639-429E-9A07-1F7F2736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B6E2-0013-40FD-9DC1-1539676B3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93660-19DD-4BCF-9741-1742DCFB2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03144-88F7-4712-AFAC-EB9779AA0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B39A0-B1DA-469A-97FD-94D95752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393CF-DCDD-4DAA-B0CD-C98057CE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63EBD-0882-4256-9C98-CBC56FF5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9DD13-1F44-4AE3-A811-87AA9FBB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8FB-2DB9-45BE-9A2E-3368B07A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20EC0-A609-4E07-BE12-0E2E03F1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79E73-0060-4180-B3B7-91F8DB3B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02214-53F9-4658-97B0-11372AEE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17E67-E6E5-45E2-904F-023726EA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C2695-AC12-41A8-B68D-48A3455B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DCEB4-FAF1-498B-AA36-B0BB240B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0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29A6-4796-41F3-A109-62EEDC98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B021-7301-4B41-A145-CA923B42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E1A17-66DF-4232-AB48-A0F1B7C6B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1EC65-EB30-474C-B390-356B4311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FD855-E393-474D-B896-2E978B51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BED07-8F21-4920-B4DC-53551A37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15FE-D7A4-4809-A572-6E93DD7F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AD3D6-5401-4761-8FCB-65A826B43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5ADC6-B78A-4766-BC54-8C396DDF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D74E1-A0DA-4AA1-B3CC-96EE6FD8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720FB-426A-4FEF-B80A-DAA99157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94050-04F5-46B3-AF16-553A40AD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0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126B8-7915-4D0A-9C24-9D5A61FB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951EB-8E94-4CF7-A066-907573AD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7D55-E4E8-4FB5-BFBD-357FB8DAE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9E68F-DE42-4F8F-9A69-9F86B0C978A6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F2346-607B-430F-9340-F078E7700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DC7C-2494-4245-BD44-9245630DA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CA84-908E-41DA-8813-EDBF6625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4.4: The Law of Sines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B779FE-BEE4-465A-B80A-9F5DCC85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4" y="-152104"/>
            <a:ext cx="10515600" cy="13255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i="1" u="sng" dirty="0"/>
              <a:t>The Law of Sines</a:t>
            </a:r>
            <a:r>
              <a:rPr lang="en-US" dirty="0"/>
              <a:t>) For any triangle: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6FC6CBF-EDD1-47C2-8030-D09DC4A77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9643" y="1743537"/>
                <a:ext cx="5602357" cy="1429599"/>
              </a:xfrm>
              <a:prstGeom prst="foldedCorner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6FC6CBF-EDD1-47C2-8030-D09DC4A77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9643" y="1743537"/>
                <a:ext cx="5602357" cy="1429599"/>
              </a:xfrm>
              <a:prstGeom prst="foldedCorne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4EE3561-0159-47F2-B32C-BECB2CF467EC}"/>
              </a:ext>
            </a:extLst>
          </p:cNvPr>
          <p:cNvSpPr/>
          <p:nvPr/>
        </p:nvSpPr>
        <p:spPr>
          <a:xfrm>
            <a:off x="1258957" y="1347329"/>
            <a:ext cx="4634949" cy="2009319"/>
          </a:xfrm>
          <a:prstGeom prst="triangle">
            <a:avLst>
              <a:gd name="adj" fmla="val 3449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C83B4-726A-46F2-827B-D4D8DE0EFE29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10D82D-73A6-4427-9A52-373986D561E3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EA42E-3763-4C81-BA17-719CCA02B896}"/>
                  </a:ext>
                </a:extLst>
              </p:cNvPr>
              <p:cNvSpPr txBox="1"/>
              <p:nvPr/>
            </p:nvSpPr>
            <p:spPr>
              <a:xfrm>
                <a:off x="788505" y="3120189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EA42E-3763-4C81-BA17-719CCA02B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05" y="3120189"/>
                <a:ext cx="35670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A0EAEB-D9FD-41E9-B159-F91EECBEF30A}"/>
                  </a:ext>
                </a:extLst>
              </p:cNvPr>
              <p:cNvSpPr txBox="1"/>
              <p:nvPr/>
            </p:nvSpPr>
            <p:spPr>
              <a:xfrm>
                <a:off x="6007657" y="312018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A0EAEB-D9FD-41E9-B159-F91EECBEF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57" y="3120188"/>
                <a:ext cx="37330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A872BB-3EAF-45CC-B377-5FC68D420151}"/>
                  </a:ext>
                </a:extLst>
              </p:cNvPr>
              <p:cNvSpPr txBox="1"/>
              <p:nvPr/>
            </p:nvSpPr>
            <p:spPr>
              <a:xfrm>
                <a:off x="2690192" y="840382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A872BB-3EAF-45CC-B377-5FC68D420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192" y="840382"/>
                <a:ext cx="35670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C535B9-CDA9-4886-B27F-E9CC7533FD85}"/>
                  </a:ext>
                </a:extLst>
              </p:cNvPr>
              <p:cNvSpPr txBox="1"/>
              <p:nvPr/>
            </p:nvSpPr>
            <p:spPr>
              <a:xfrm>
                <a:off x="3281287" y="3330234"/>
                <a:ext cx="2951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C535B9-CDA9-4886-B27F-E9CC7533F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287" y="3330234"/>
                <a:ext cx="29514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F247E6-CA29-4D3D-9982-7A2C7BD650E1}"/>
                  </a:ext>
                </a:extLst>
              </p:cNvPr>
              <p:cNvSpPr txBox="1"/>
              <p:nvPr/>
            </p:nvSpPr>
            <p:spPr>
              <a:xfrm>
                <a:off x="4344509" y="1782373"/>
                <a:ext cx="3322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F247E6-CA29-4D3D-9982-7A2C7BD65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09" y="1782373"/>
                <a:ext cx="33220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4FD9E2-88D5-45C5-8CDB-F27285CF1518}"/>
                  </a:ext>
                </a:extLst>
              </p:cNvPr>
              <p:cNvSpPr txBox="1"/>
              <p:nvPr/>
            </p:nvSpPr>
            <p:spPr>
              <a:xfrm>
                <a:off x="1680823" y="1868939"/>
                <a:ext cx="37330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4FD9E2-88D5-45C5-8CDB-F27285CF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823" y="1868939"/>
                <a:ext cx="37330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E16A586-E151-489B-9D1C-6BD9D71F3108}"/>
              </a:ext>
            </a:extLst>
          </p:cNvPr>
          <p:cNvSpPr/>
          <p:nvPr/>
        </p:nvSpPr>
        <p:spPr>
          <a:xfrm>
            <a:off x="6589643" y="1550504"/>
            <a:ext cx="5483087" cy="142959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5DB1F6-6AD6-46BC-9836-0CDDB3F466A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A61E7B-0A06-4F6C-9F1A-25E202EFCAB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7F0389-2D3E-4663-87BC-C7C19FA8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-134661"/>
            <a:ext cx="12205252" cy="1325563"/>
          </a:xfrm>
        </p:spPr>
        <p:txBody>
          <a:bodyPr/>
          <a:lstStyle/>
          <a:p>
            <a:r>
              <a:rPr lang="en-US" dirty="0"/>
              <a:t>When Can We Use the Law of Sines?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406CF0-B5D0-4D43-9B61-A39A3E92C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25" y="612121"/>
            <a:ext cx="10672078" cy="823912"/>
          </a:xfrm>
        </p:spPr>
        <p:txBody>
          <a:bodyPr>
            <a:normAutofit/>
          </a:bodyPr>
          <a:lstStyle/>
          <a:p>
            <a:r>
              <a:rPr lang="en-US" dirty="0"/>
              <a:t>There are three scenarios we can use it: What information do we have?</a:t>
            </a:r>
          </a:p>
        </p:txBody>
      </p:sp>
      <p:pic>
        <p:nvPicPr>
          <p:cNvPr id="10" name="Picture 6" descr="Ch4_slide18.png">
            <a:extLst>
              <a:ext uri="{FF2B5EF4-FFF2-40B4-BE49-F238E27FC236}">
                <a16:creationId xmlns:a16="http://schemas.microsoft.com/office/drawing/2014/main" id="{293207CD-A5BA-4587-8E3E-5389F785DA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4" t="18341" r="2531" b="44137"/>
          <a:stretch/>
        </p:blipFill>
        <p:spPr bwMode="auto">
          <a:xfrm>
            <a:off x="625240" y="4270481"/>
            <a:ext cx="5081955" cy="22485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h4_slide18.png">
            <a:extLst>
              <a:ext uri="{FF2B5EF4-FFF2-40B4-BE49-F238E27FC236}">
                <a16:creationId xmlns:a16="http://schemas.microsoft.com/office/drawing/2014/main" id="{88BC17D9-8BF5-4081-A9F9-342A442C0E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8" t="59433" r="30451" b="1740"/>
          <a:stretch/>
        </p:blipFill>
        <p:spPr bwMode="auto">
          <a:xfrm>
            <a:off x="7760989" y="4243191"/>
            <a:ext cx="2668473" cy="23031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7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409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-3.54167E-6 -0.40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F8A4C88-BBC4-4370-B6B6-8901B34DEE7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83EBC1-7DBD-4348-A67B-6B724D6480F2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1974C-79F6-468B-BCF2-03EBC941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228303"/>
            <a:ext cx="122693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Ex) Find the missing angles and side lengths of the triangle</a:t>
            </a:r>
            <a:br>
              <a:rPr lang="en-US" dirty="0"/>
            </a:br>
            <a:endParaRPr lang="en-US" dirty="0"/>
          </a:p>
        </p:txBody>
      </p:sp>
      <p:sp>
        <p:nvSpPr>
          <p:cNvPr id="4" name="Isosceles Triangle 16">
            <a:extLst>
              <a:ext uri="{FF2B5EF4-FFF2-40B4-BE49-F238E27FC236}">
                <a16:creationId xmlns:a16="http://schemas.microsoft.com/office/drawing/2014/main" id="{735ABD9F-7A58-4126-813A-888C52CAB2A0}"/>
              </a:ext>
            </a:extLst>
          </p:cNvPr>
          <p:cNvSpPr/>
          <p:nvPr/>
        </p:nvSpPr>
        <p:spPr>
          <a:xfrm>
            <a:off x="291462" y="4509349"/>
            <a:ext cx="4386469" cy="2120348"/>
          </a:xfrm>
          <a:custGeom>
            <a:avLst/>
            <a:gdLst>
              <a:gd name="connsiteX0" fmla="*/ 0 w 3684104"/>
              <a:gd name="connsiteY0" fmla="*/ 2213113 h 2213113"/>
              <a:gd name="connsiteX1" fmla="*/ 1842052 w 3684104"/>
              <a:gd name="connsiteY1" fmla="*/ 0 h 2213113"/>
              <a:gd name="connsiteX2" fmla="*/ 3684104 w 3684104"/>
              <a:gd name="connsiteY2" fmla="*/ 2213113 h 2213113"/>
              <a:gd name="connsiteX3" fmla="*/ 0 w 3684104"/>
              <a:gd name="connsiteY3" fmla="*/ 2213113 h 2213113"/>
              <a:gd name="connsiteX0" fmla="*/ 0 w 2544417"/>
              <a:gd name="connsiteY0" fmla="*/ 2213113 h 2213113"/>
              <a:gd name="connsiteX1" fmla="*/ 702365 w 2544417"/>
              <a:gd name="connsiteY1" fmla="*/ 0 h 2213113"/>
              <a:gd name="connsiteX2" fmla="*/ 2544417 w 2544417"/>
              <a:gd name="connsiteY2" fmla="*/ 2213113 h 2213113"/>
              <a:gd name="connsiteX3" fmla="*/ 0 w 2544417"/>
              <a:gd name="connsiteY3" fmla="*/ 2213113 h 2213113"/>
              <a:gd name="connsiteX0" fmla="*/ 1179444 w 3723861"/>
              <a:gd name="connsiteY0" fmla="*/ 2107096 h 2107096"/>
              <a:gd name="connsiteX1" fmla="*/ 0 w 3723861"/>
              <a:gd name="connsiteY1" fmla="*/ 0 h 2107096"/>
              <a:gd name="connsiteX2" fmla="*/ 3723861 w 3723861"/>
              <a:gd name="connsiteY2" fmla="*/ 2107096 h 2107096"/>
              <a:gd name="connsiteX3" fmla="*/ 1179444 w 3723861"/>
              <a:gd name="connsiteY3" fmla="*/ 2107096 h 2107096"/>
              <a:gd name="connsiteX0" fmla="*/ 1179444 w 4386469"/>
              <a:gd name="connsiteY0" fmla="*/ 2107096 h 2120348"/>
              <a:gd name="connsiteX1" fmla="*/ 0 w 4386469"/>
              <a:gd name="connsiteY1" fmla="*/ 0 h 2120348"/>
              <a:gd name="connsiteX2" fmla="*/ 4386469 w 4386469"/>
              <a:gd name="connsiteY2" fmla="*/ 2120348 h 2120348"/>
              <a:gd name="connsiteX3" fmla="*/ 1179444 w 4386469"/>
              <a:gd name="connsiteY3" fmla="*/ 2107096 h 212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6469" h="2120348">
                <a:moveTo>
                  <a:pt x="1179444" y="2107096"/>
                </a:moveTo>
                <a:lnTo>
                  <a:pt x="0" y="0"/>
                </a:lnTo>
                <a:lnTo>
                  <a:pt x="4386469" y="2120348"/>
                </a:lnTo>
                <a:lnTo>
                  <a:pt x="1179444" y="2107096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6">
            <a:extLst>
              <a:ext uri="{FF2B5EF4-FFF2-40B4-BE49-F238E27FC236}">
                <a16:creationId xmlns:a16="http://schemas.microsoft.com/office/drawing/2014/main" id="{183B0E80-0496-47BF-86A9-AF35D121D3D3}"/>
              </a:ext>
            </a:extLst>
          </p:cNvPr>
          <p:cNvSpPr/>
          <p:nvPr/>
        </p:nvSpPr>
        <p:spPr>
          <a:xfrm>
            <a:off x="7593583" y="4302949"/>
            <a:ext cx="4306955" cy="2326748"/>
          </a:xfrm>
          <a:custGeom>
            <a:avLst/>
            <a:gdLst>
              <a:gd name="connsiteX0" fmla="*/ 0 w 3684104"/>
              <a:gd name="connsiteY0" fmla="*/ 2213113 h 2213113"/>
              <a:gd name="connsiteX1" fmla="*/ 1842052 w 3684104"/>
              <a:gd name="connsiteY1" fmla="*/ 0 h 2213113"/>
              <a:gd name="connsiteX2" fmla="*/ 3684104 w 3684104"/>
              <a:gd name="connsiteY2" fmla="*/ 2213113 h 2213113"/>
              <a:gd name="connsiteX3" fmla="*/ 0 w 3684104"/>
              <a:gd name="connsiteY3" fmla="*/ 2213113 h 2213113"/>
              <a:gd name="connsiteX0" fmla="*/ 0 w 2544417"/>
              <a:gd name="connsiteY0" fmla="*/ 2213113 h 2213113"/>
              <a:gd name="connsiteX1" fmla="*/ 702365 w 2544417"/>
              <a:gd name="connsiteY1" fmla="*/ 0 h 2213113"/>
              <a:gd name="connsiteX2" fmla="*/ 2544417 w 2544417"/>
              <a:gd name="connsiteY2" fmla="*/ 2213113 h 2213113"/>
              <a:gd name="connsiteX3" fmla="*/ 0 w 2544417"/>
              <a:gd name="connsiteY3" fmla="*/ 2213113 h 2213113"/>
              <a:gd name="connsiteX0" fmla="*/ 1179444 w 3723861"/>
              <a:gd name="connsiteY0" fmla="*/ 2107096 h 2107096"/>
              <a:gd name="connsiteX1" fmla="*/ 0 w 3723861"/>
              <a:gd name="connsiteY1" fmla="*/ 0 h 2107096"/>
              <a:gd name="connsiteX2" fmla="*/ 3723861 w 3723861"/>
              <a:gd name="connsiteY2" fmla="*/ 2107096 h 2107096"/>
              <a:gd name="connsiteX3" fmla="*/ 1179444 w 3723861"/>
              <a:gd name="connsiteY3" fmla="*/ 2107096 h 2107096"/>
              <a:gd name="connsiteX0" fmla="*/ 1179444 w 4386469"/>
              <a:gd name="connsiteY0" fmla="*/ 2107096 h 2120348"/>
              <a:gd name="connsiteX1" fmla="*/ 0 w 4386469"/>
              <a:gd name="connsiteY1" fmla="*/ 0 h 2120348"/>
              <a:gd name="connsiteX2" fmla="*/ 4386469 w 4386469"/>
              <a:gd name="connsiteY2" fmla="*/ 2120348 h 2120348"/>
              <a:gd name="connsiteX3" fmla="*/ 1179444 w 4386469"/>
              <a:gd name="connsiteY3" fmla="*/ 2107096 h 2120348"/>
              <a:gd name="connsiteX0" fmla="*/ 371062 w 3578087"/>
              <a:gd name="connsiteY0" fmla="*/ 2796209 h 2809461"/>
              <a:gd name="connsiteX1" fmla="*/ 0 w 3578087"/>
              <a:gd name="connsiteY1" fmla="*/ 0 h 2809461"/>
              <a:gd name="connsiteX2" fmla="*/ 3578087 w 3578087"/>
              <a:gd name="connsiteY2" fmla="*/ 2809461 h 2809461"/>
              <a:gd name="connsiteX3" fmla="*/ 371062 w 3578087"/>
              <a:gd name="connsiteY3" fmla="*/ 2796209 h 2809461"/>
              <a:gd name="connsiteX0" fmla="*/ 0 w 4306955"/>
              <a:gd name="connsiteY0" fmla="*/ 2782957 h 2809461"/>
              <a:gd name="connsiteX1" fmla="*/ 728868 w 4306955"/>
              <a:gd name="connsiteY1" fmla="*/ 0 h 2809461"/>
              <a:gd name="connsiteX2" fmla="*/ 4306955 w 4306955"/>
              <a:gd name="connsiteY2" fmla="*/ 2809461 h 2809461"/>
              <a:gd name="connsiteX3" fmla="*/ 0 w 4306955"/>
              <a:gd name="connsiteY3" fmla="*/ 2782957 h 280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955" h="2809461">
                <a:moveTo>
                  <a:pt x="0" y="2782957"/>
                </a:moveTo>
                <a:lnTo>
                  <a:pt x="728868" y="0"/>
                </a:lnTo>
                <a:lnTo>
                  <a:pt x="4306955" y="2809461"/>
                </a:lnTo>
                <a:lnTo>
                  <a:pt x="0" y="2782957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F8A4C88-BBC4-4370-B6B6-8901B34DEE7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83EBC1-7DBD-4348-A67B-6B724D6480F2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1974C-79F6-468B-BCF2-03EBC941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228303"/>
            <a:ext cx="122693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Ex) Find the missing angles and side lengths of the triangle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Isosceles Triangle 16">
            <a:extLst>
              <a:ext uri="{FF2B5EF4-FFF2-40B4-BE49-F238E27FC236}">
                <a16:creationId xmlns:a16="http://schemas.microsoft.com/office/drawing/2014/main" id="{183B0E80-0496-47BF-86A9-AF35D121D3D3}"/>
              </a:ext>
            </a:extLst>
          </p:cNvPr>
          <p:cNvSpPr/>
          <p:nvPr/>
        </p:nvSpPr>
        <p:spPr>
          <a:xfrm>
            <a:off x="756859" y="4248357"/>
            <a:ext cx="3790121" cy="2381340"/>
          </a:xfrm>
          <a:custGeom>
            <a:avLst/>
            <a:gdLst>
              <a:gd name="connsiteX0" fmla="*/ 0 w 3684104"/>
              <a:gd name="connsiteY0" fmla="*/ 2213113 h 2213113"/>
              <a:gd name="connsiteX1" fmla="*/ 1842052 w 3684104"/>
              <a:gd name="connsiteY1" fmla="*/ 0 h 2213113"/>
              <a:gd name="connsiteX2" fmla="*/ 3684104 w 3684104"/>
              <a:gd name="connsiteY2" fmla="*/ 2213113 h 2213113"/>
              <a:gd name="connsiteX3" fmla="*/ 0 w 3684104"/>
              <a:gd name="connsiteY3" fmla="*/ 2213113 h 2213113"/>
              <a:gd name="connsiteX0" fmla="*/ 0 w 2544417"/>
              <a:gd name="connsiteY0" fmla="*/ 2213113 h 2213113"/>
              <a:gd name="connsiteX1" fmla="*/ 702365 w 2544417"/>
              <a:gd name="connsiteY1" fmla="*/ 0 h 2213113"/>
              <a:gd name="connsiteX2" fmla="*/ 2544417 w 2544417"/>
              <a:gd name="connsiteY2" fmla="*/ 2213113 h 2213113"/>
              <a:gd name="connsiteX3" fmla="*/ 0 w 2544417"/>
              <a:gd name="connsiteY3" fmla="*/ 2213113 h 2213113"/>
              <a:gd name="connsiteX0" fmla="*/ 1179444 w 3723861"/>
              <a:gd name="connsiteY0" fmla="*/ 2107096 h 2107096"/>
              <a:gd name="connsiteX1" fmla="*/ 0 w 3723861"/>
              <a:gd name="connsiteY1" fmla="*/ 0 h 2107096"/>
              <a:gd name="connsiteX2" fmla="*/ 3723861 w 3723861"/>
              <a:gd name="connsiteY2" fmla="*/ 2107096 h 2107096"/>
              <a:gd name="connsiteX3" fmla="*/ 1179444 w 3723861"/>
              <a:gd name="connsiteY3" fmla="*/ 2107096 h 2107096"/>
              <a:gd name="connsiteX0" fmla="*/ 1179444 w 4386469"/>
              <a:gd name="connsiteY0" fmla="*/ 2107096 h 2120348"/>
              <a:gd name="connsiteX1" fmla="*/ 0 w 4386469"/>
              <a:gd name="connsiteY1" fmla="*/ 0 h 2120348"/>
              <a:gd name="connsiteX2" fmla="*/ 4386469 w 4386469"/>
              <a:gd name="connsiteY2" fmla="*/ 2120348 h 2120348"/>
              <a:gd name="connsiteX3" fmla="*/ 1179444 w 4386469"/>
              <a:gd name="connsiteY3" fmla="*/ 2107096 h 2120348"/>
              <a:gd name="connsiteX0" fmla="*/ 371062 w 3578087"/>
              <a:gd name="connsiteY0" fmla="*/ 2796209 h 2809461"/>
              <a:gd name="connsiteX1" fmla="*/ 0 w 3578087"/>
              <a:gd name="connsiteY1" fmla="*/ 0 h 2809461"/>
              <a:gd name="connsiteX2" fmla="*/ 3578087 w 3578087"/>
              <a:gd name="connsiteY2" fmla="*/ 2809461 h 2809461"/>
              <a:gd name="connsiteX3" fmla="*/ 371062 w 3578087"/>
              <a:gd name="connsiteY3" fmla="*/ 2796209 h 2809461"/>
              <a:gd name="connsiteX0" fmla="*/ 0 w 4306955"/>
              <a:gd name="connsiteY0" fmla="*/ 2782957 h 2809461"/>
              <a:gd name="connsiteX1" fmla="*/ 728868 w 4306955"/>
              <a:gd name="connsiteY1" fmla="*/ 0 h 2809461"/>
              <a:gd name="connsiteX2" fmla="*/ 4306955 w 4306955"/>
              <a:gd name="connsiteY2" fmla="*/ 2809461 h 2809461"/>
              <a:gd name="connsiteX3" fmla="*/ 0 w 4306955"/>
              <a:gd name="connsiteY3" fmla="*/ 2782957 h 2809461"/>
              <a:gd name="connsiteX0" fmla="*/ 0 w 4306955"/>
              <a:gd name="connsiteY0" fmla="*/ 2848875 h 2875379"/>
              <a:gd name="connsiteX1" fmla="*/ 1302074 w 4306955"/>
              <a:gd name="connsiteY1" fmla="*/ 0 h 2875379"/>
              <a:gd name="connsiteX2" fmla="*/ 4306955 w 4306955"/>
              <a:gd name="connsiteY2" fmla="*/ 2875379 h 2875379"/>
              <a:gd name="connsiteX3" fmla="*/ 0 w 4306955"/>
              <a:gd name="connsiteY3" fmla="*/ 2848875 h 28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955" h="2875379">
                <a:moveTo>
                  <a:pt x="0" y="2848875"/>
                </a:moveTo>
                <a:lnTo>
                  <a:pt x="1302074" y="0"/>
                </a:lnTo>
                <a:lnTo>
                  <a:pt x="4306955" y="2875379"/>
                </a:lnTo>
                <a:lnTo>
                  <a:pt x="0" y="2848875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16">
            <a:extLst>
              <a:ext uri="{FF2B5EF4-FFF2-40B4-BE49-F238E27FC236}">
                <a16:creationId xmlns:a16="http://schemas.microsoft.com/office/drawing/2014/main" id="{70D962A5-7355-4D3D-9747-EB81773A5BE3}"/>
              </a:ext>
            </a:extLst>
          </p:cNvPr>
          <p:cNvSpPr/>
          <p:nvPr/>
        </p:nvSpPr>
        <p:spPr>
          <a:xfrm>
            <a:off x="7645022" y="4234709"/>
            <a:ext cx="3790120" cy="2394987"/>
          </a:xfrm>
          <a:custGeom>
            <a:avLst/>
            <a:gdLst>
              <a:gd name="connsiteX0" fmla="*/ 0 w 3684104"/>
              <a:gd name="connsiteY0" fmla="*/ 2213113 h 2213113"/>
              <a:gd name="connsiteX1" fmla="*/ 1842052 w 3684104"/>
              <a:gd name="connsiteY1" fmla="*/ 0 h 2213113"/>
              <a:gd name="connsiteX2" fmla="*/ 3684104 w 3684104"/>
              <a:gd name="connsiteY2" fmla="*/ 2213113 h 2213113"/>
              <a:gd name="connsiteX3" fmla="*/ 0 w 3684104"/>
              <a:gd name="connsiteY3" fmla="*/ 2213113 h 2213113"/>
              <a:gd name="connsiteX0" fmla="*/ 0 w 2544417"/>
              <a:gd name="connsiteY0" fmla="*/ 2213113 h 2213113"/>
              <a:gd name="connsiteX1" fmla="*/ 702365 w 2544417"/>
              <a:gd name="connsiteY1" fmla="*/ 0 h 2213113"/>
              <a:gd name="connsiteX2" fmla="*/ 2544417 w 2544417"/>
              <a:gd name="connsiteY2" fmla="*/ 2213113 h 2213113"/>
              <a:gd name="connsiteX3" fmla="*/ 0 w 2544417"/>
              <a:gd name="connsiteY3" fmla="*/ 2213113 h 2213113"/>
              <a:gd name="connsiteX0" fmla="*/ 1179444 w 3723861"/>
              <a:gd name="connsiteY0" fmla="*/ 2107096 h 2107096"/>
              <a:gd name="connsiteX1" fmla="*/ 0 w 3723861"/>
              <a:gd name="connsiteY1" fmla="*/ 0 h 2107096"/>
              <a:gd name="connsiteX2" fmla="*/ 3723861 w 3723861"/>
              <a:gd name="connsiteY2" fmla="*/ 2107096 h 2107096"/>
              <a:gd name="connsiteX3" fmla="*/ 1179444 w 3723861"/>
              <a:gd name="connsiteY3" fmla="*/ 2107096 h 2107096"/>
              <a:gd name="connsiteX0" fmla="*/ 1179444 w 4386469"/>
              <a:gd name="connsiteY0" fmla="*/ 2107096 h 2120348"/>
              <a:gd name="connsiteX1" fmla="*/ 0 w 4386469"/>
              <a:gd name="connsiteY1" fmla="*/ 0 h 2120348"/>
              <a:gd name="connsiteX2" fmla="*/ 4386469 w 4386469"/>
              <a:gd name="connsiteY2" fmla="*/ 2120348 h 2120348"/>
              <a:gd name="connsiteX3" fmla="*/ 1179444 w 4386469"/>
              <a:gd name="connsiteY3" fmla="*/ 2107096 h 2120348"/>
              <a:gd name="connsiteX0" fmla="*/ 371062 w 3578087"/>
              <a:gd name="connsiteY0" fmla="*/ 2796209 h 2809461"/>
              <a:gd name="connsiteX1" fmla="*/ 0 w 3578087"/>
              <a:gd name="connsiteY1" fmla="*/ 0 h 2809461"/>
              <a:gd name="connsiteX2" fmla="*/ 3578087 w 3578087"/>
              <a:gd name="connsiteY2" fmla="*/ 2809461 h 2809461"/>
              <a:gd name="connsiteX3" fmla="*/ 371062 w 3578087"/>
              <a:gd name="connsiteY3" fmla="*/ 2796209 h 2809461"/>
              <a:gd name="connsiteX0" fmla="*/ 0 w 4306955"/>
              <a:gd name="connsiteY0" fmla="*/ 2782957 h 2809461"/>
              <a:gd name="connsiteX1" fmla="*/ 728868 w 4306955"/>
              <a:gd name="connsiteY1" fmla="*/ 0 h 2809461"/>
              <a:gd name="connsiteX2" fmla="*/ 4306955 w 4306955"/>
              <a:gd name="connsiteY2" fmla="*/ 2809461 h 2809461"/>
              <a:gd name="connsiteX3" fmla="*/ 0 w 4306955"/>
              <a:gd name="connsiteY3" fmla="*/ 2782957 h 2809461"/>
              <a:gd name="connsiteX0" fmla="*/ 0 w 4306955"/>
              <a:gd name="connsiteY0" fmla="*/ 2865353 h 2891857"/>
              <a:gd name="connsiteX1" fmla="*/ 1247483 w 4306955"/>
              <a:gd name="connsiteY1" fmla="*/ 0 h 2891857"/>
              <a:gd name="connsiteX2" fmla="*/ 4306955 w 4306955"/>
              <a:gd name="connsiteY2" fmla="*/ 2891857 h 2891857"/>
              <a:gd name="connsiteX3" fmla="*/ 0 w 4306955"/>
              <a:gd name="connsiteY3" fmla="*/ 2865353 h 289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955" h="2891857">
                <a:moveTo>
                  <a:pt x="0" y="2865353"/>
                </a:moveTo>
                <a:lnTo>
                  <a:pt x="1247483" y="0"/>
                </a:lnTo>
                <a:lnTo>
                  <a:pt x="4306955" y="2891857"/>
                </a:lnTo>
                <a:lnTo>
                  <a:pt x="0" y="2865353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16">
            <a:extLst>
              <a:ext uri="{FF2B5EF4-FFF2-40B4-BE49-F238E27FC236}">
                <a16:creationId xmlns:a16="http://schemas.microsoft.com/office/drawing/2014/main" id="{C061099C-1909-4F9F-9412-926872E9F581}"/>
              </a:ext>
            </a:extLst>
          </p:cNvPr>
          <p:cNvSpPr/>
          <p:nvPr/>
        </p:nvSpPr>
        <p:spPr>
          <a:xfrm>
            <a:off x="7645021" y="4367231"/>
            <a:ext cx="1035449" cy="2240515"/>
          </a:xfrm>
          <a:custGeom>
            <a:avLst/>
            <a:gdLst>
              <a:gd name="connsiteX0" fmla="*/ 0 w 3684104"/>
              <a:gd name="connsiteY0" fmla="*/ 2213113 h 2213113"/>
              <a:gd name="connsiteX1" fmla="*/ 1842052 w 3684104"/>
              <a:gd name="connsiteY1" fmla="*/ 0 h 2213113"/>
              <a:gd name="connsiteX2" fmla="*/ 3684104 w 3684104"/>
              <a:gd name="connsiteY2" fmla="*/ 2213113 h 2213113"/>
              <a:gd name="connsiteX3" fmla="*/ 0 w 3684104"/>
              <a:gd name="connsiteY3" fmla="*/ 2213113 h 2213113"/>
              <a:gd name="connsiteX0" fmla="*/ 0 w 2544417"/>
              <a:gd name="connsiteY0" fmla="*/ 2213113 h 2213113"/>
              <a:gd name="connsiteX1" fmla="*/ 702365 w 2544417"/>
              <a:gd name="connsiteY1" fmla="*/ 0 h 2213113"/>
              <a:gd name="connsiteX2" fmla="*/ 2544417 w 2544417"/>
              <a:gd name="connsiteY2" fmla="*/ 2213113 h 2213113"/>
              <a:gd name="connsiteX3" fmla="*/ 0 w 2544417"/>
              <a:gd name="connsiteY3" fmla="*/ 2213113 h 2213113"/>
              <a:gd name="connsiteX0" fmla="*/ 1179444 w 3723861"/>
              <a:gd name="connsiteY0" fmla="*/ 2107096 h 2107096"/>
              <a:gd name="connsiteX1" fmla="*/ 0 w 3723861"/>
              <a:gd name="connsiteY1" fmla="*/ 0 h 2107096"/>
              <a:gd name="connsiteX2" fmla="*/ 3723861 w 3723861"/>
              <a:gd name="connsiteY2" fmla="*/ 2107096 h 2107096"/>
              <a:gd name="connsiteX3" fmla="*/ 1179444 w 3723861"/>
              <a:gd name="connsiteY3" fmla="*/ 2107096 h 2107096"/>
              <a:gd name="connsiteX0" fmla="*/ 1179444 w 4386469"/>
              <a:gd name="connsiteY0" fmla="*/ 2107096 h 2120348"/>
              <a:gd name="connsiteX1" fmla="*/ 0 w 4386469"/>
              <a:gd name="connsiteY1" fmla="*/ 0 h 2120348"/>
              <a:gd name="connsiteX2" fmla="*/ 4386469 w 4386469"/>
              <a:gd name="connsiteY2" fmla="*/ 2120348 h 2120348"/>
              <a:gd name="connsiteX3" fmla="*/ 1179444 w 4386469"/>
              <a:gd name="connsiteY3" fmla="*/ 2107096 h 2120348"/>
              <a:gd name="connsiteX0" fmla="*/ 371062 w 3578087"/>
              <a:gd name="connsiteY0" fmla="*/ 2796209 h 2809461"/>
              <a:gd name="connsiteX1" fmla="*/ 0 w 3578087"/>
              <a:gd name="connsiteY1" fmla="*/ 0 h 2809461"/>
              <a:gd name="connsiteX2" fmla="*/ 3578087 w 3578087"/>
              <a:gd name="connsiteY2" fmla="*/ 2809461 h 2809461"/>
              <a:gd name="connsiteX3" fmla="*/ 371062 w 3578087"/>
              <a:gd name="connsiteY3" fmla="*/ 2796209 h 2809461"/>
              <a:gd name="connsiteX0" fmla="*/ 0 w 4306955"/>
              <a:gd name="connsiteY0" fmla="*/ 2782957 h 2809461"/>
              <a:gd name="connsiteX1" fmla="*/ 728868 w 4306955"/>
              <a:gd name="connsiteY1" fmla="*/ 0 h 2809461"/>
              <a:gd name="connsiteX2" fmla="*/ 4306955 w 4306955"/>
              <a:gd name="connsiteY2" fmla="*/ 2809461 h 2809461"/>
              <a:gd name="connsiteX3" fmla="*/ 0 w 4306955"/>
              <a:gd name="connsiteY3" fmla="*/ 2782957 h 2809461"/>
              <a:gd name="connsiteX0" fmla="*/ 0 w 4306955"/>
              <a:gd name="connsiteY0" fmla="*/ 2865353 h 2891857"/>
              <a:gd name="connsiteX1" fmla="*/ 1247483 w 4306955"/>
              <a:gd name="connsiteY1" fmla="*/ 0 h 2891857"/>
              <a:gd name="connsiteX2" fmla="*/ 4306955 w 4306955"/>
              <a:gd name="connsiteY2" fmla="*/ 2891857 h 2891857"/>
              <a:gd name="connsiteX3" fmla="*/ 0 w 4306955"/>
              <a:gd name="connsiteY3" fmla="*/ 2865353 h 2891857"/>
              <a:gd name="connsiteX0" fmla="*/ 0 w 1247483"/>
              <a:gd name="connsiteY0" fmla="*/ 2865353 h 2865353"/>
              <a:gd name="connsiteX1" fmla="*/ 1247483 w 1247483"/>
              <a:gd name="connsiteY1" fmla="*/ 0 h 2865353"/>
              <a:gd name="connsiteX2" fmla="*/ 742120 w 1247483"/>
              <a:gd name="connsiteY2" fmla="*/ 2859854 h 2865353"/>
              <a:gd name="connsiteX3" fmla="*/ 0 w 1247483"/>
              <a:gd name="connsiteY3" fmla="*/ 2865353 h 2865353"/>
              <a:gd name="connsiteX0" fmla="*/ 0 w 1207727"/>
              <a:gd name="connsiteY0" fmla="*/ 2769344 h 2769344"/>
              <a:gd name="connsiteX1" fmla="*/ 1207727 w 1207727"/>
              <a:gd name="connsiteY1" fmla="*/ 0 h 2769344"/>
              <a:gd name="connsiteX2" fmla="*/ 742120 w 1207727"/>
              <a:gd name="connsiteY2" fmla="*/ 2763845 h 2769344"/>
              <a:gd name="connsiteX3" fmla="*/ 0 w 1207727"/>
              <a:gd name="connsiteY3" fmla="*/ 2769344 h 2769344"/>
              <a:gd name="connsiteX0" fmla="*/ 0 w 1207727"/>
              <a:gd name="connsiteY0" fmla="*/ 2737340 h 2737340"/>
              <a:gd name="connsiteX1" fmla="*/ 1207727 w 1207727"/>
              <a:gd name="connsiteY1" fmla="*/ 0 h 2737340"/>
              <a:gd name="connsiteX2" fmla="*/ 742120 w 1207727"/>
              <a:gd name="connsiteY2" fmla="*/ 2731841 h 2737340"/>
              <a:gd name="connsiteX3" fmla="*/ 0 w 1207727"/>
              <a:gd name="connsiteY3" fmla="*/ 2737340 h 2737340"/>
              <a:gd name="connsiteX0" fmla="*/ 0 w 1234232"/>
              <a:gd name="connsiteY0" fmla="*/ 2785345 h 2785345"/>
              <a:gd name="connsiteX1" fmla="*/ 1234232 w 1234232"/>
              <a:gd name="connsiteY1" fmla="*/ 0 h 2785345"/>
              <a:gd name="connsiteX2" fmla="*/ 742120 w 1234232"/>
              <a:gd name="connsiteY2" fmla="*/ 2779846 h 2785345"/>
              <a:gd name="connsiteX3" fmla="*/ 0 w 1234232"/>
              <a:gd name="connsiteY3" fmla="*/ 2785345 h 2785345"/>
              <a:gd name="connsiteX0" fmla="*/ 0 w 1220980"/>
              <a:gd name="connsiteY0" fmla="*/ 2753342 h 2753342"/>
              <a:gd name="connsiteX1" fmla="*/ 1220980 w 1220980"/>
              <a:gd name="connsiteY1" fmla="*/ 0 h 2753342"/>
              <a:gd name="connsiteX2" fmla="*/ 742120 w 1220980"/>
              <a:gd name="connsiteY2" fmla="*/ 2747843 h 2753342"/>
              <a:gd name="connsiteX3" fmla="*/ 0 w 1220980"/>
              <a:gd name="connsiteY3" fmla="*/ 2753342 h 2753342"/>
              <a:gd name="connsiteX0" fmla="*/ 0 w 1181223"/>
              <a:gd name="connsiteY0" fmla="*/ 2769343 h 2769343"/>
              <a:gd name="connsiteX1" fmla="*/ 1181223 w 1181223"/>
              <a:gd name="connsiteY1" fmla="*/ 0 h 2769343"/>
              <a:gd name="connsiteX2" fmla="*/ 742120 w 1181223"/>
              <a:gd name="connsiteY2" fmla="*/ 2763844 h 2769343"/>
              <a:gd name="connsiteX3" fmla="*/ 0 w 1181223"/>
              <a:gd name="connsiteY3" fmla="*/ 2769343 h 2769343"/>
              <a:gd name="connsiteX0" fmla="*/ 0 w 1194475"/>
              <a:gd name="connsiteY0" fmla="*/ 2769343 h 2769343"/>
              <a:gd name="connsiteX1" fmla="*/ 1194475 w 1194475"/>
              <a:gd name="connsiteY1" fmla="*/ 0 h 2769343"/>
              <a:gd name="connsiteX2" fmla="*/ 742120 w 1194475"/>
              <a:gd name="connsiteY2" fmla="*/ 2763844 h 2769343"/>
              <a:gd name="connsiteX3" fmla="*/ 0 w 1194475"/>
              <a:gd name="connsiteY3" fmla="*/ 2769343 h 2769343"/>
              <a:gd name="connsiteX0" fmla="*/ 0 w 1048701"/>
              <a:gd name="connsiteY0" fmla="*/ 2753342 h 2753342"/>
              <a:gd name="connsiteX1" fmla="*/ 1048701 w 1048701"/>
              <a:gd name="connsiteY1" fmla="*/ 0 h 2753342"/>
              <a:gd name="connsiteX2" fmla="*/ 742120 w 1048701"/>
              <a:gd name="connsiteY2" fmla="*/ 2747843 h 2753342"/>
              <a:gd name="connsiteX3" fmla="*/ 0 w 1048701"/>
              <a:gd name="connsiteY3" fmla="*/ 2753342 h 2753342"/>
              <a:gd name="connsiteX0" fmla="*/ 0 w 1035449"/>
              <a:gd name="connsiteY0" fmla="*/ 2705337 h 2705337"/>
              <a:gd name="connsiteX1" fmla="*/ 1035449 w 1035449"/>
              <a:gd name="connsiteY1" fmla="*/ 0 h 2705337"/>
              <a:gd name="connsiteX2" fmla="*/ 742120 w 1035449"/>
              <a:gd name="connsiteY2" fmla="*/ 2699838 h 2705337"/>
              <a:gd name="connsiteX3" fmla="*/ 0 w 1035449"/>
              <a:gd name="connsiteY3" fmla="*/ 2705337 h 2705337"/>
              <a:gd name="connsiteX0" fmla="*/ 0 w 1035449"/>
              <a:gd name="connsiteY0" fmla="*/ 2705337 h 2705337"/>
              <a:gd name="connsiteX1" fmla="*/ 1035449 w 1035449"/>
              <a:gd name="connsiteY1" fmla="*/ 0 h 2705337"/>
              <a:gd name="connsiteX2" fmla="*/ 742120 w 1035449"/>
              <a:gd name="connsiteY2" fmla="*/ 2699838 h 2705337"/>
              <a:gd name="connsiteX3" fmla="*/ 0 w 1035449"/>
              <a:gd name="connsiteY3" fmla="*/ 2705337 h 270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449" h="2705337">
                <a:moveTo>
                  <a:pt x="0" y="2705337"/>
                </a:moveTo>
                <a:lnTo>
                  <a:pt x="1035449" y="0"/>
                </a:lnTo>
                <a:lnTo>
                  <a:pt x="742120" y="2699838"/>
                </a:lnTo>
                <a:lnTo>
                  <a:pt x="0" y="2705337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D93E1-81D6-42D8-8918-88A1AB7C4F4A}"/>
              </a:ext>
            </a:extLst>
          </p:cNvPr>
          <p:cNvCxnSpPr/>
          <p:nvPr/>
        </p:nvCxnSpPr>
        <p:spPr>
          <a:xfrm>
            <a:off x="8733478" y="4248357"/>
            <a:ext cx="0" cy="235938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F8A4C88-BBC4-4370-B6B6-8901B34DEE7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83EBC1-7DBD-4348-A67B-6B724D6480F2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1974C-79F6-468B-BCF2-03EBC941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228303"/>
            <a:ext cx="122693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Ex) Find the missing angles and side lengths of the triangle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Isosceles Triangle 16">
            <a:extLst>
              <a:ext uri="{FF2B5EF4-FFF2-40B4-BE49-F238E27FC236}">
                <a16:creationId xmlns:a16="http://schemas.microsoft.com/office/drawing/2014/main" id="{183B0E80-0496-47BF-86A9-AF35D121D3D3}"/>
              </a:ext>
            </a:extLst>
          </p:cNvPr>
          <p:cNvSpPr/>
          <p:nvPr/>
        </p:nvSpPr>
        <p:spPr>
          <a:xfrm>
            <a:off x="756859" y="4248357"/>
            <a:ext cx="3790121" cy="2381340"/>
          </a:xfrm>
          <a:custGeom>
            <a:avLst/>
            <a:gdLst>
              <a:gd name="connsiteX0" fmla="*/ 0 w 3684104"/>
              <a:gd name="connsiteY0" fmla="*/ 2213113 h 2213113"/>
              <a:gd name="connsiteX1" fmla="*/ 1842052 w 3684104"/>
              <a:gd name="connsiteY1" fmla="*/ 0 h 2213113"/>
              <a:gd name="connsiteX2" fmla="*/ 3684104 w 3684104"/>
              <a:gd name="connsiteY2" fmla="*/ 2213113 h 2213113"/>
              <a:gd name="connsiteX3" fmla="*/ 0 w 3684104"/>
              <a:gd name="connsiteY3" fmla="*/ 2213113 h 2213113"/>
              <a:gd name="connsiteX0" fmla="*/ 0 w 2544417"/>
              <a:gd name="connsiteY0" fmla="*/ 2213113 h 2213113"/>
              <a:gd name="connsiteX1" fmla="*/ 702365 w 2544417"/>
              <a:gd name="connsiteY1" fmla="*/ 0 h 2213113"/>
              <a:gd name="connsiteX2" fmla="*/ 2544417 w 2544417"/>
              <a:gd name="connsiteY2" fmla="*/ 2213113 h 2213113"/>
              <a:gd name="connsiteX3" fmla="*/ 0 w 2544417"/>
              <a:gd name="connsiteY3" fmla="*/ 2213113 h 2213113"/>
              <a:gd name="connsiteX0" fmla="*/ 1179444 w 3723861"/>
              <a:gd name="connsiteY0" fmla="*/ 2107096 h 2107096"/>
              <a:gd name="connsiteX1" fmla="*/ 0 w 3723861"/>
              <a:gd name="connsiteY1" fmla="*/ 0 h 2107096"/>
              <a:gd name="connsiteX2" fmla="*/ 3723861 w 3723861"/>
              <a:gd name="connsiteY2" fmla="*/ 2107096 h 2107096"/>
              <a:gd name="connsiteX3" fmla="*/ 1179444 w 3723861"/>
              <a:gd name="connsiteY3" fmla="*/ 2107096 h 2107096"/>
              <a:gd name="connsiteX0" fmla="*/ 1179444 w 4386469"/>
              <a:gd name="connsiteY0" fmla="*/ 2107096 h 2120348"/>
              <a:gd name="connsiteX1" fmla="*/ 0 w 4386469"/>
              <a:gd name="connsiteY1" fmla="*/ 0 h 2120348"/>
              <a:gd name="connsiteX2" fmla="*/ 4386469 w 4386469"/>
              <a:gd name="connsiteY2" fmla="*/ 2120348 h 2120348"/>
              <a:gd name="connsiteX3" fmla="*/ 1179444 w 4386469"/>
              <a:gd name="connsiteY3" fmla="*/ 2107096 h 2120348"/>
              <a:gd name="connsiteX0" fmla="*/ 371062 w 3578087"/>
              <a:gd name="connsiteY0" fmla="*/ 2796209 h 2809461"/>
              <a:gd name="connsiteX1" fmla="*/ 0 w 3578087"/>
              <a:gd name="connsiteY1" fmla="*/ 0 h 2809461"/>
              <a:gd name="connsiteX2" fmla="*/ 3578087 w 3578087"/>
              <a:gd name="connsiteY2" fmla="*/ 2809461 h 2809461"/>
              <a:gd name="connsiteX3" fmla="*/ 371062 w 3578087"/>
              <a:gd name="connsiteY3" fmla="*/ 2796209 h 2809461"/>
              <a:gd name="connsiteX0" fmla="*/ 0 w 4306955"/>
              <a:gd name="connsiteY0" fmla="*/ 2782957 h 2809461"/>
              <a:gd name="connsiteX1" fmla="*/ 728868 w 4306955"/>
              <a:gd name="connsiteY1" fmla="*/ 0 h 2809461"/>
              <a:gd name="connsiteX2" fmla="*/ 4306955 w 4306955"/>
              <a:gd name="connsiteY2" fmla="*/ 2809461 h 2809461"/>
              <a:gd name="connsiteX3" fmla="*/ 0 w 4306955"/>
              <a:gd name="connsiteY3" fmla="*/ 2782957 h 2809461"/>
              <a:gd name="connsiteX0" fmla="*/ 0 w 4306955"/>
              <a:gd name="connsiteY0" fmla="*/ 2848875 h 2875379"/>
              <a:gd name="connsiteX1" fmla="*/ 1302074 w 4306955"/>
              <a:gd name="connsiteY1" fmla="*/ 0 h 2875379"/>
              <a:gd name="connsiteX2" fmla="*/ 4306955 w 4306955"/>
              <a:gd name="connsiteY2" fmla="*/ 2875379 h 2875379"/>
              <a:gd name="connsiteX3" fmla="*/ 0 w 4306955"/>
              <a:gd name="connsiteY3" fmla="*/ 2848875 h 28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955" h="2875379">
                <a:moveTo>
                  <a:pt x="0" y="2848875"/>
                </a:moveTo>
                <a:lnTo>
                  <a:pt x="1302074" y="0"/>
                </a:lnTo>
                <a:lnTo>
                  <a:pt x="4306955" y="2875379"/>
                </a:lnTo>
                <a:lnTo>
                  <a:pt x="0" y="2848875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16">
            <a:extLst>
              <a:ext uri="{FF2B5EF4-FFF2-40B4-BE49-F238E27FC236}">
                <a16:creationId xmlns:a16="http://schemas.microsoft.com/office/drawing/2014/main" id="{70D962A5-7355-4D3D-9747-EB81773A5BE3}"/>
              </a:ext>
            </a:extLst>
          </p:cNvPr>
          <p:cNvSpPr/>
          <p:nvPr/>
        </p:nvSpPr>
        <p:spPr>
          <a:xfrm>
            <a:off x="7645022" y="4234709"/>
            <a:ext cx="3790120" cy="2394987"/>
          </a:xfrm>
          <a:custGeom>
            <a:avLst/>
            <a:gdLst>
              <a:gd name="connsiteX0" fmla="*/ 0 w 3684104"/>
              <a:gd name="connsiteY0" fmla="*/ 2213113 h 2213113"/>
              <a:gd name="connsiteX1" fmla="*/ 1842052 w 3684104"/>
              <a:gd name="connsiteY1" fmla="*/ 0 h 2213113"/>
              <a:gd name="connsiteX2" fmla="*/ 3684104 w 3684104"/>
              <a:gd name="connsiteY2" fmla="*/ 2213113 h 2213113"/>
              <a:gd name="connsiteX3" fmla="*/ 0 w 3684104"/>
              <a:gd name="connsiteY3" fmla="*/ 2213113 h 2213113"/>
              <a:gd name="connsiteX0" fmla="*/ 0 w 2544417"/>
              <a:gd name="connsiteY0" fmla="*/ 2213113 h 2213113"/>
              <a:gd name="connsiteX1" fmla="*/ 702365 w 2544417"/>
              <a:gd name="connsiteY1" fmla="*/ 0 h 2213113"/>
              <a:gd name="connsiteX2" fmla="*/ 2544417 w 2544417"/>
              <a:gd name="connsiteY2" fmla="*/ 2213113 h 2213113"/>
              <a:gd name="connsiteX3" fmla="*/ 0 w 2544417"/>
              <a:gd name="connsiteY3" fmla="*/ 2213113 h 2213113"/>
              <a:gd name="connsiteX0" fmla="*/ 1179444 w 3723861"/>
              <a:gd name="connsiteY0" fmla="*/ 2107096 h 2107096"/>
              <a:gd name="connsiteX1" fmla="*/ 0 w 3723861"/>
              <a:gd name="connsiteY1" fmla="*/ 0 h 2107096"/>
              <a:gd name="connsiteX2" fmla="*/ 3723861 w 3723861"/>
              <a:gd name="connsiteY2" fmla="*/ 2107096 h 2107096"/>
              <a:gd name="connsiteX3" fmla="*/ 1179444 w 3723861"/>
              <a:gd name="connsiteY3" fmla="*/ 2107096 h 2107096"/>
              <a:gd name="connsiteX0" fmla="*/ 1179444 w 4386469"/>
              <a:gd name="connsiteY0" fmla="*/ 2107096 h 2120348"/>
              <a:gd name="connsiteX1" fmla="*/ 0 w 4386469"/>
              <a:gd name="connsiteY1" fmla="*/ 0 h 2120348"/>
              <a:gd name="connsiteX2" fmla="*/ 4386469 w 4386469"/>
              <a:gd name="connsiteY2" fmla="*/ 2120348 h 2120348"/>
              <a:gd name="connsiteX3" fmla="*/ 1179444 w 4386469"/>
              <a:gd name="connsiteY3" fmla="*/ 2107096 h 2120348"/>
              <a:gd name="connsiteX0" fmla="*/ 371062 w 3578087"/>
              <a:gd name="connsiteY0" fmla="*/ 2796209 h 2809461"/>
              <a:gd name="connsiteX1" fmla="*/ 0 w 3578087"/>
              <a:gd name="connsiteY1" fmla="*/ 0 h 2809461"/>
              <a:gd name="connsiteX2" fmla="*/ 3578087 w 3578087"/>
              <a:gd name="connsiteY2" fmla="*/ 2809461 h 2809461"/>
              <a:gd name="connsiteX3" fmla="*/ 371062 w 3578087"/>
              <a:gd name="connsiteY3" fmla="*/ 2796209 h 2809461"/>
              <a:gd name="connsiteX0" fmla="*/ 0 w 4306955"/>
              <a:gd name="connsiteY0" fmla="*/ 2782957 h 2809461"/>
              <a:gd name="connsiteX1" fmla="*/ 728868 w 4306955"/>
              <a:gd name="connsiteY1" fmla="*/ 0 h 2809461"/>
              <a:gd name="connsiteX2" fmla="*/ 4306955 w 4306955"/>
              <a:gd name="connsiteY2" fmla="*/ 2809461 h 2809461"/>
              <a:gd name="connsiteX3" fmla="*/ 0 w 4306955"/>
              <a:gd name="connsiteY3" fmla="*/ 2782957 h 2809461"/>
              <a:gd name="connsiteX0" fmla="*/ 0 w 4306955"/>
              <a:gd name="connsiteY0" fmla="*/ 2865353 h 2891857"/>
              <a:gd name="connsiteX1" fmla="*/ 1247483 w 4306955"/>
              <a:gd name="connsiteY1" fmla="*/ 0 h 2891857"/>
              <a:gd name="connsiteX2" fmla="*/ 4306955 w 4306955"/>
              <a:gd name="connsiteY2" fmla="*/ 2891857 h 2891857"/>
              <a:gd name="connsiteX3" fmla="*/ 0 w 4306955"/>
              <a:gd name="connsiteY3" fmla="*/ 2865353 h 289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955" h="2891857">
                <a:moveTo>
                  <a:pt x="0" y="2865353"/>
                </a:moveTo>
                <a:lnTo>
                  <a:pt x="1247483" y="0"/>
                </a:lnTo>
                <a:lnTo>
                  <a:pt x="4306955" y="2891857"/>
                </a:lnTo>
                <a:lnTo>
                  <a:pt x="0" y="2865353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16">
            <a:extLst>
              <a:ext uri="{FF2B5EF4-FFF2-40B4-BE49-F238E27FC236}">
                <a16:creationId xmlns:a16="http://schemas.microsoft.com/office/drawing/2014/main" id="{C061099C-1909-4F9F-9412-926872E9F581}"/>
              </a:ext>
            </a:extLst>
          </p:cNvPr>
          <p:cNvSpPr/>
          <p:nvPr/>
        </p:nvSpPr>
        <p:spPr>
          <a:xfrm>
            <a:off x="7645021" y="4367231"/>
            <a:ext cx="1035449" cy="2240515"/>
          </a:xfrm>
          <a:custGeom>
            <a:avLst/>
            <a:gdLst>
              <a:gd name="connsiteX0" fmla="*/ 0 w 3684104"/>
              <a:gd name="connsiteY0" fmla="*/ 2213113 h 2213113"/>
              <a:gd name="connsiteX1" fmla="*/ 1842052 w 3684104"/>
              <a:gd name="connsiteY1" fmla="*/ 0 h 2213113"/>
              <a:gd name="connsiteX2" fmla="*/ 3684104 w 3684104"/>
              <a:gd name="connsiteY2" fmla="*/ 2213113 h 2213113"/>
              <a:gd name="connsiteX3" fmla="*/ 0 w 3684104"/>
              <a:gd name="connsiteY3" fmla="*/ 2213113 h 2213113"/>
              <a:gd name="connsiteX0" fmla="*/ 0 w 2544417"/>
              <a:gd name="connsiteY0" fmla="*/ 2213113 h 2213113"/>
              <a:gd name="connsiteX1" fmla="*/ 702365 w 2544417"/>
              <a:gd name="connsiteY1" fmla="*/ 0 h 2213113"/>
              <a:gd name="connsiteX2" fmla="*/ 2544417 w 2544417"/>
              <a:gd name="connsiteY2" fmla="*/ 2213113 h 2213113"/>
              <a:gd name="connsiteX3" fmla="*/ 0 w 2544417"/>
              <a:gd name="connsiteY3" fmla="*/ 2213113 h 2213113"/>
              <a:gd name="connsiteX0" fmla="*/ 1179444 w 3723861"/>
              <a:gd name="connsiteY0" fmla="*/ 2107096 h 2107096"/>
              <a:gd name="connsiteX1" fmla="*/ 0 w 3723861"/>
              <a:gd name="connsiteY1" fmla="*/ 0 h 2107096"/>
              <a:gd name="connsiteX2" fmla="*/ 3723861 w 3723861"/>
              <a:gd name="connsiteY2" fmla="*/ 2107096 h 2107096"/>
              <a:gd name="connsiteX3" fmla="*/ 1179444 w 3723861"/>
              <a:gd name="connsiteY3" fmla="*/ 2107096 h 2107096"/>
              <a:gd name="connsiteX0" fmla="*/ 1179444 w 4386469"/>
              <a:gd name="connsiteY0" fmla="*/ 2107096 h 2120348"/>
              <a:gd name="connsiteX1" fmla="*/ 0 w 4386469"/>
              <a:gd name="connsiteY1" fmla="*/ 0 h 2120348"/>
              <a:gd name="connsiteX2" fmla="*/ 4386469 w 4386469"/>
              <a:gd name="connsiteY2" fmla="*/ 2120348 h 2120348"/>
              <a:gd name="connsiteX3" fmla="*/ 1179444 w 4386469"/>
              <a:gd name="connsiteY3" fmla="*/ 2107096 h 2120348"/>
              <a:gd name="connsiteX0" fmla="*/ 371062 w 3578087"/>
              <a:gd name="connsiteY0" fmla="*/ 2796209 h 2809461"/>
              <a:gd name="connsiteX1" fmla="*/ 0 w 3578087"/>
              <a:gd name="connsiteY1" fmla="*/ 0 h 2809461"/>
              <a:gd name="connsiteX2" fmla="*/ 3578087 w 3578087"/>
              <a:gd name="connsiteY2" fmla="*/ 2809461 h 2809461"/>
              <a:gd name="connsiteX3" fmla="*/ 371062 w 3578087"/>
              <a:gd name="connsiteY3" fmla="*/ 2796209 h 2809461"/>
              <a:gd name="connsiteX0" fmla="*/ 0 w 4306955"/>
              <a:gd name="connsiteY0" fmla="*/ 2782957 h 2809461"/>
              <a:gd name="connsiteX1" fmla="*/ 728868 w 4306955"/>
              <a:gd name="connsiteY1" fmla="*/ 0 h 2809461"/>
              <a:gd name="connsiteX2" fmla="*/ 4306955 w 4306955"/>
              <a:gd name="connsiteY2" fmla="*/ 2809461 h 2809461"/>
              <a:gd name="connsiteX3" fmla="*/ 0 w 4306955"/>
              <a:gd name="connsiteY3" fmla="*/ 2782957 h 2809461"/>
              <a:gd name="connsiteX0" fmla="*/ 0 w 4306955"/>
              <a:gd name="connsiteY0" fmla="*/ 2865353 h 2891857"/>
              <a:gd name="connsiteX1" fmla="*/ 1247483 w 4306955"/>
              <a:gd name="connsiteY1" fmla="*/ 0 h 2891857"/>
              <a:gd name="connsiteX2" fmla="*/ 4306955 w 4306955"/>
              <a:gd name="connsiteY2" fmla="*/ 2891857 h 2891857"/>
              <a:gd name="connsiteX3" fmla="*/ 0 w 4306955"/>
              <a:gd name="connsiteY3" fmla="*/ 2865353 h 2891857"/>
              <a:gd name="connsiteX0" fmla="*/ 0 w 1247483"/>
              <a:gd name="connsiteY0" fmla="*/ 2865353 h 2865353"/>
              <a:gd name="connsiteX1" fmla="*/ 1247483 w 1247483"/>
              <a:gd name="connsiteY1" fmla="*/ 0 h 2865353"/>
              <a:gd name="connsiteX2" fmla="*/ 742120 w 1247483"/>
              <a:gd name="connsiteY2" fmla="*/ 2859854 h 2865353"/>
              <a:gd name="connsiteX3" fmla="*/ 0 w 1247483"/>
              <a:gd name="connsiteY3" fmla="*/ 2865353 h 2865353"/>
              <a:gd name="connsiteX0" fmla="*/ 0 w 1207727"/>
              <a:gd name="connsiteY0" fmla="*/ 2769344 h 2769344"/>
              <a:gd name="connsiteX1" fmla="*/ 1207727 w 1207727"/>
              <a:gd name="connsiteY1" fmla="*/ 0 h 2769344"/>
              <a:gd name="connsiteX2" fmla="*/ 742120 w 1207727"/>
              <a:gd name="connsiteY2" fmla="*/ 2763845 h 2769344"/>
              <a:gd name="connsiteX3" fmla="*/ 0 w 1207727"/>
              <a:gd name="connsiteY3" fmla="*/ 2769344 h 2769344"/>
              <a:gd name="connsiteX0" fmla="*/ 0 w 1207727"/>
              <a:gd name="connsiteY0" fmla="*/ 2737340 h 2737340"/>
              <a:gd name="connsiteX1" fmla="*/ 1207727 w 1207727"/>
              <a:gd name="connsiteY1" fmla="*/ 0 h 2737340"/>
              <a:gd name="connsiteX2" fmla="*/ 742120 w 1207727"/>
              <a:gd name="connsiteY2" fmla="*/ 2731841 h 2737340"/>
              <a:gd name="connsiteX3" fmla="*/ 0 w 1207727"/>
              <a:gd name="connsiteY3" fmla="*/ 2737340 h 2737340"/>
              <a:gd name="connsiteX0" fmla="*/ 0 w 1234232"/>
              <a:gd name="connsiteY0" fmla="*/ 2785345 h 2785345"/>
              <a:gd name="connsiteX1" fmla="*/ 1234232 w 1234232"/>
              <a:gd name="connsiteY1" fmla="*/ 0 h 2785345"/>
              <a:gd name="connsiteX2" fmla="*/ 742120 w 1234232"/>
              <a:gd name="connsiteY2" fmla="*/ 2779846 h 2785345"/>
              <a:gd name="connsiteX3" fmla="*/ 0 w 1234232"/>
              <a:gd name="connsiteY3" fmla="*/ 2785345 h 2785345"/>
              <a:gd name="connsiteX0" fmla="*/ 0 w 1220980"/>
              <a:gd name="connsiteY0" fmla="*/ 2753342 h 2753342"/>
              <a:gd name="connsiteX1" fmla="*/ 1220980 w 1220980"/>
              <a:gd name="connsiteY1" fmla="*/ 0 h 2753342"/>
              <a:gd name="connsiteX2" fmla="*/ 742120 w 1220980"/>
              <a:gd name="connsiteY2" fmla="*/ 2747843 h 2753342"/>
              <a:gd name="connsiteX3" fmla="*/ 0 w 1220980"/>
              <a:gd name="connsiteY3" fmla="*/ 2753342 h 2753342"/>
              <a:gd name="connsiteX0" fmla="*/ 0 w 1181223"/>
              <a:gd name="connsiteY0" fmla="*/ 2769343 h 2769343"/>
              <a:gd name="connsiteX1" fmla="*/ 1181223 w 1181223"/>
              <a:gd name="connsiteY1" fmla="*/ 0 h 2769343"/>
              <a:gd name="connsiteX2" fmla="*/ 742120 w 1181223"/>
              <a:gd name="connsiteY2" fmla="*/ 2763844 h 2769343"/>
              <a:gd name="connsiteX3" fmla="*/ 0 w 1181223"/>
              <a:gd name="connsiteY3" fmla="*/ 2769343 h 2769343"/>
              <a:gd name="connsiteX0" fmla="*/ 0 w 1194475"/>
              <a:gd name="connsiteY0" fmla="*/ 2769343 h 2769343"/>
              <a:gd name="connsiteX1" fmla="*/ 1194475 w 1194475"/>
              <a:gd name="connsiteY1" fmla="*/ 0 h 2769343"/>
              <a:gd name="connsiteX2" fmla="*/ 742120 w 1194475"/>
              <a:gd name="connsiteY2" fmla="*/ 2763844 h 2769343"/>
              <a:gd name="connsiteX3" fmla="*/ 0 w 1194475"/>
              <a:gd name="connsiteY3" fmla="*/ 2769343 h 2769343"/>
              <a:gd name="connsiteX0" fmla="*/ 0 w 1048701"/>
              <a:gd name="connsiteY0" fmla="*/ 2753342 h 2753342"/>
              <a:gd name="connsiteX1" fmla="*/ 1048701 w 1048701"/>
              <a:gd name="connsiteY1" fmla="*/ 0 h 2753342"/>
              <a:gd name="connsiteX2" fmla="*/ 742120 w 1048701"/>
              <a:gd name="connsiteY2" fmla="*/ 2747843 h 2753342"/>
              <a:gd name="connsiteX3" fmla="*/ 0 w 1048701"/>
              <a:gd name="connsiteY3" fmla="*/ 2753342 h 2753342"/>
              <a:gd name="connsiteX0" fmla="*/ 0 w 1035449"/>
              <a:gd name="connsiteY0" fmla="*/ 2705337 h 2705337"/>
              <a:gd name="connsiteX1" fmla="*/ 1035449 w 1035449"/>
              <a:gd name="connsiteY1" fmla="*/ 0 h 2705337"/>
              <a:gd name="connsiteX2" fmla="*/ 742120 w 1035449"/>
              <a:gd name="connsiteY2" fmla="*/ 2699838 h 2705337"/>
              <a:gd name="connsiteX3" fmla="*/ 0 w 1035449"/>
              <a:gd name="connsiteY3" fmla="*/ 2705337 h 2705337"/>
              <a:gd name="connsiteX0" fmla="*/ 0 w 1035449"/>
              <a:gd name="connsiteY0" fmla="*/ 2705337 h 2705337"/>
              <a:gd name="connsiteX1" fmla="*/ 1035449 w 1035449"/>
              <a:gd name="connsiteY1" fmla="*/ 0 h 2705337"/>
              <a:gd name="connsiteX2" fmla="*/ 742120 w 1035449"/>
              <a:gd name="connsiteY2" fmla="*/ 2699838 h 2705337"/>
              <a:gd name="connsiteX3" fmla="*/ 0 w 1035449"/>
              <a:gd name="connsiteY3" fmla="*/ 2705337 h 270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449" h="2705337">
                <a:moveTo>
                  <a:pt x="0" y="2705337"/>
                </a:moveTo>
                <a:lnTo>
                  <a:pt x="1035449" y="0"/>
                </a:lnTo>
                <a:lnTo>
                  <a:pt x="742120" y="2699838"/>
                </a:lnTo>
                <a:lnTo>
                  <a:pt x="0" y="2705337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D93E1-81D6-42D8-8918-88A1AB7C4F4A}"/>
              </a:ext>
            </a:extLst>
          </p:cNvPr>
          <p:cNvCxnSpPr/>
          <p:nvPr/>
        </p:nvCxnSpPr>
        <p:spPr>
          <a:xfrm>
            <a:off x="8733478" y="4248357"/>
            <a:ext cx="0" cy="235938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4.4: The Law of Sines</vt:lpstr>
      <vt:lpstr>(The Law of Sines) For any triangle:</vt:lpstr>
      <vt:lpstr>When Can We Use the Law of Sines?</vt:lpstr>
      <vt:lpstr>Ex) Find the missing angles and side lengths of the triangle </vt:lpstr>
      <vt:lpstr>Ex) Find the missing angles and side lengths of the triangle </vt:lpstr>
      <vt:lpstr>Ex) Find the missing angles and side lengths of the triangle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4.4</dc:title>
  <dc:creator>Casey Brito</dc:creator>
  <cp:lastModifiedBy>Brito, Casey</cp:lastModifiedBy>
  <cp:revision>8</cp:revision>
  <dcterms:created xsi:type="dcterms:W3CDTF">2017-10-13T10:27:24Z</dcterms:created>
  <dcterms:modified xsi:type="dcterms:W3CDTF">2018-03-19T15:30:51Z</dcterms:modified>
</cp:coreProperties>
</file>