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46ADBA85-E591-4D1F-AF75-EEBAA0769199}"/>
    <pc:docChg chg="undo custSel addSld delSld modSld">
      <pc:chgData name="Brito, Casey" userId="ee5f6a09-792e-4435-82b3-e58ee59be0b7" providerId="ADAL" clId="{46ADBA85-E591-4D1F-AF75-EEBAA0769199}" dt="2018-03-21T15:34:19.213" v="223" actId="20577"/>
      <pc:docMkLst>
        <pc:docMk/>
      </pc:docMkLst>
      <pc:sldChg chg="addSp delSp modSp">
        <pc:chgData name="Brito, Casey" userId="ee5f6a09-792e-4435-82b3-e58ee59be0b7" providerId="ADAL" clId="{46ADBA85-E591-4D1F-AF75-EEBAA0769199}" dt="2018-03-21T15:34:19.213" v="223" actId="20577"/>
        <pc:sldMkLst>
          <pc:docMk/>
          <pc:sldMk cId="3517926196" sldId="257"/>
        </pc:sldMkLst>
        <pc:spChg chg="mod">
          <ac:chgData name="Brito, Casey" userId="ee5f6a09-792e-4435-82b3-e58ee59be0b7" providerId="ADAL" clId="{46ADBA85-E591-4D1F-AF75-EEBAA0769199}" dt="2018-03-19T15:37:18.009" v="132" actId="20577"/>
          <ac:spMkLst>
            <pc:docMk/>
            <pc:sldMk cId="3517926196" sldId="257"/>
            <ac:spMk id="2" creationId="{C6134B79-30E3-4590-9F87-4C8BE72DCF79}"/>
          </ac:spMkLst>
        </pc:spChg>
        <pc:spChg chg="mod">
          <ac:chgData name="Brito, Casey" userId="ee5f6a09-792e-4435-82b3-e58ee59be0b7" providerId="ADAL" clId="{46ADBA85-E591-4D1F-AF75-EEBAA0769199}" dt="2018-03-21T15:34:19.213" v="223" actId="20577"/>
          <ac:spMkLst>
            <pc:docMk/>
            <pc:sldMk cId="3517926196" sldId="257"/>
            <ac:spMk id="3" creationId="{6F44EA8E-03FA-4559-92F0-C850471C82F6}"/>
          </ac:spMkLst>
        </pc:spChg>
        <pc:spChg chg="mod topLvl">
          <ac:chgData name="Brito, Casey" userId="ee5f6a09-792e-4435-82b3-e58ee59be0b7" providerId="ADAL" clId="{46ADBA85-E591-4D1F-AF75-EEBAA0769199}" dt="2018-03-19T15:36:23.480" v="102" actId="165"/>
          <ac:spMkLst>
            <pc:docMk/>
            <pc:sldMk cId="3517926196" sldId="257"/>
            <ac:spMk id="4" creationId="{DBCF79C6-64C0-4715-A746-0B60F2A7CCD5}"/>
          </ac:spMkLst>
        </pc:spChg>
        <pc:spChg chg="mod">
          <ac:chgData name="Brito, Casey" userId="ee5f6a09-792e-4435-82b3-e58ee59be0b7" providerId="ADAL" clId="{46ADBA85-E591-4D1F-AF75-EEBAA0769199}" dt="2018-03-19T15:36:32.811" v="105" actId="1076"/>
          <ac:spMkLst>
            <pc:docMk/>
            <pc:sldMk cId="3517926196" sldId="257"/>
            <ac:spMk id="5" creationId="{8D621953-F313-44BA-8851-1D67AC6EBEF8}"/>
          </ac:spMkLst>
        </pc:spChg>
        <pc:spChg chg="mod topLvl">
          <ac:chgData name="Brito, Casey" userId="ee5f6a09-792e-4435-82b3-e58ee59be0b7" providerId="ADAL" clId="{46ADBA85-E591-4D1F-AF75-EEBAA0769199}" dt="2018-03-19T15:36:23.480" v="102" actId="165"/>
          <ac:spMkLst>
            <pc:docMk/>
            <pc:sldMk cId="3517926196" sldId="257"/>
            <ac:spMk id="6" creationId="{67BCEF93-A488-4872-8EEF-40BF994AC933}"/>
          </ac:spMkLst>
        </pc:spChg>
        <pc:spChg chg="mod topLvl">
          <ac:chgData name="Brito, Casey" userId="ee5f6a09-792e-4435-82b3-e58ee59be0b7" providerId="ADAL" clId="{46ADBA85-E591-4D1F-AF75-EEBAA0769199}" dt="2018-03-19T15:36:23.480" v="102" actId="165"/>
          <ac:spMkLst>
            <pc:docMk/>
            <pc:sldMk cId="3517926196" sldId="257"/>
            <ac:spMk id="7" creationId="{D8BE467B-0B06-421B-89A6-9D73A0E04E16}"/>
          </ac:spMkLst>
        </pc:spChg>
        <pc:spChg chg="mod topLvl">
          <ac:chgData name="Brito, Casey" userId="ee5f6a09-792e-4435-82b3-e58ee59be0b7" providerId="ADAL" clId="{46ADBA85-E591-4D1F-AF75-EEBAA0769199}" dt="2018-03-19T15:36:35.491" v="106" actId="1076"/>
          <ac:spMkLst>
            <pc:docMk/>
            <pc:sldMk cId="3517926196" sldId="257"/>
            <ac:spMk id="8" creationId="{F2B3CD41-3C8D-418D-A3D7-74AED68928E4}"/>
          </ac:spMkLst>
        </pc:spChg>
        <pc:spChg chg="mod topLvl">
          <ac:chgData name="Brito, Casey" userId="ee5f6a09-792e-4435-82b3-e58ee59be0b7" providerId="ADAL" clId="{46ADBA85-E591-4D1F-AF75-EEBAA0769199}" dt="2018-03-19T15:36:29.809" v="104" actId="1076"/>
          <ac:spMkLst>
            <pc:docMk/>
            <pc:sldMk cId="3517926196" sldId="257"/>
            <ac:spMk id="10" creationId="{1882C1D3-4D6C-4BDF-A8F7-FDC1E09C550F}"/>
          </ac:spMkLst>
        </pc:spChg>
        <pc:spChg chg="mod topLvl">
          <ac:chgData name="Brito, Casey" userId="ee5f6a09-792e-4435-82b3-e58ee59be0b7" providerId="ADAL" clId="{46ADBA85-E591-4D1F-AF75-EEBAA0769199}" dt="2018-03-19T15:36:27.786" v="103" actId="1076"/>
          <ac:spMkLst>
            <pc:docMk/>
            <pc:sldMk cId="3517926196" sldId="257"/>
            <ac:spMk id="11" creationId="{F9BAAB88-37B8-4834-BBF2-2AD12526915A}"/>
          </ac:spMkLst>
        </pc:spChg>
        <pc:spChg chg="add del">
          <ac:chgData name="Brito, Casey" userId="ee5f6a09-792e-4435-82b3-e58ee59be0b7" providerId="ADAL" clId="{46ADBA85-E591-4D1F-AF75-EEBAA0769199}" dt="2018-03-19T15:36:04.960" v="96" actId="14100"/>
          <ac:spMkLst>
            <pc:docMk/>
            <pc:sldMk cId="3517926196" sldId="257"/>
            <ac:spMk id="12" creationId="{AA29BC86-FB8D-46B7-BFAA-AFE6B00619A0}"/>
          </ac:spMkLst>
        </pc:spChg>
        <pc:spChg chg="add">
          <ac:chgData name="Brito, Casey" userId="ee5f6a09-792e-4435-82b3-e58ee59be0b7" providerId="ADAL" clId="{46ADBA85-E591-4D1F-AF75-EEBAA0769199}" dt="2018-03-19T15:36:19.908" v="101" actId="14100"/>
          <ac:spMkLst>
            <pc:docMk/>
            <pc:sldMk cId="3517926196" sldId="257"/>
            <ac:spMk id="14" creationId="{F024B3F3-72AB-4855-8CAE-39BE0F46614B}"/>
          </ac:spMkLst>
        </pc:spChg>
        <pc:spChg chg="add mod">
          <ac:chgData name="Brito, Casey" userId="ee5f6a09-792e-4435-82b3-e58ee59be0b7" providerId="ADAL" clId="{46ADBA85-E591-4D1F-AF75-EEBAA0769199}" dt="2018-03-19T15:39:25.779" v="145" actId="14100"/>
          <ac:spMkLst>
            <pc:docMk/>
            <pc:sldMk cId="3517926196" sldId="257"/>
            <ac:spMk id="16" creationId="{1EBF040A-6153-414E-BA8C-56D48E8AB5F7}"/>
          </ac:spMkLst>
        </pc:spChg>
        <pc:spChg chg="add mod">
          <ac:chgData name="Brito, Casey" userId="ee5f6a09-792e-4435-82b3-e58ee59be0b7" providerId="ADAL" clId="{46ADBA85-E591-4D1F-AF75-EEBAA0769199}" dt="2018-03-19T15:39:28.566" v="146" actId="14100"/>
          <ac:spMkLst>
            <pc:docMk/>
            <pc:sldMk cId="3517926196" sldId="257"/>
            <ac:spMk id="17" creationId="{9DC854FD-49BB-4E34-9D0B-99AA9D4DE378}"/>
          </ac:spMkLst>
        </pc:spChg>
        <pc:grpChg chg="add del mod">
          <ac:chgData name="Brito, Casey" userId="ee5f6a09-792e-4435-82b3-e58ee59be0b7" providerId="ADAL" clId="{46ADBA85-E591-4D1F-AF75-EEBAA0769199}" dt="2018-03-19T15:36:23.480" v="102" actId="165"/>
          <ac:grpSpMkLst>
            <pc:docMk/>
            <pc:sldMk cId="3517926196" sldId="257"/>
            <ac:grpSpMk id="9" creationId="{C4C937F0-1A94-4D26-983A-E85A11C04833}"/>
          </ac:grpSpMkLst>
        </pc:grpChg>
        <pc:cxnChg chg="add del">
          <ac:chgData name="Brito, Casey" userId="ee5f6a09-792e-4435-82b3-e58ee59be0b7" providerId="ADAL" clId="{46ADBA85-E591-4D1F-AF75-EEBAA0769199}" dt="2018-03-19T15:36:04.960" v="96" actId="14100"/>
          <ac:cxnSpMkLst>
            <pc:docMk/>
            <pc:sldMk cId="3517926196" sldId="257"/>
            <ac:cxnSpMk id="13" creationId="{4641ECF0-740C-4D26-AAD3-05430FB8A603}"/>
          </ac:cxnSpMkLst>
        </pc:cxnChg>
        <pc:cxnChg chg="add">
          <ac:chgData name="Brito, Casey" userId="ee5f6a09-792e-4435-82b3-e58ee59be0b7" providerId="ADAL" clId="{46ADBA85-E591-4D1F-AF75-EEBAA0769199}" dt="2018-03-19T15:36:19.908" v="101" actId="14100"/>
          <ac:cxnSpMkLst>
            <pc:docMk/>
            <pc:sldMk cId="3517926196" sldId="257"/>
            <ac:cxnSpMk id="15" creationId="{0B343724-07E3-4481-A568-E2CCE05CCE0A}"/>
          </ac:cxnSpMkLst>
        </pc:cxnChg>
      </pc:sldChg>
      <pc:sldChg chg="addSp delSp modSp modAnim">
        <pc:chgData name="Brito, Casey" userId="ee5f6a09-792e-4435-82b3-e58ee59be0b7" providerId="ADAL" clId="{46ADBA85-E591-4D1F-AF75-EEBAA0769199}" dt="2018-03-19T15:47:13.755" v="217" actId="1076"/>
        <pc:sldMkLst>
          <pc:docMk/>
          <pc:sldMk cId="390545427" sldId="258"/>
        </pc:sldMkLst>
        <pc:spChg chg="mod">
          <ac:chgData name="Brito, Casey" userId="ee5f6a09-792e-4435-82b3-e58ee59be0b7" providerId="ADAL" clId="{46ADBA85-E591-4D1F-AF75-EEBAA0769199}" dt="2018-03-19T15:44:06.660" v="179" actId="1076"/>
          <ac:spMkLst>
            <pc:docMk/>
            <pc:sldMk cId="390545427" sldId="258"/>
            <ac:spMk id="2" creationId="{8FD456E9-523F-4FAE-83D5-BAE2F0903DEC}"/>
          </ac:spMkLst>
        </pc:spChg>
        <pc:spChg chg="add del">
          <ac:chgData name="Brito, Casey" userId="ee5f6a09-792e-4435-82b3-e58ee59be0b7" providerId="ADAL" clId="{46ADBA85-E591-4D1F-AF75-EEBAA0769199}" dt="2018-03-19T15:43:39.380" v="176" actId="1076"/>
          <ac:spMkLst>
            <pc:docMk/>
            <pc:sldMk cId="390545427" sldId="258"/>
            <ac:spMk id="26" creationId="{16601260-33DD-4868-82A6-2174BD228575}"/>
          </ac:spMkLst>
        </pc:spChg>
        <pc:spChg chg="add">
          <ac:chgData name="Brito, Casey" userId="ee5f6a09-792e-4435-82b3-e58ee59be0b7" providerId="ADAL" clId="{46ADBA85-E591-4D1F-AF75-EEBAA0769199}" dt="2018-03-19T15:43:45.398" v="178" actId="1076"/>
          <ac:spMkLst>
            <pc:docMk/>
            <pc:sldMk cId="390545427" sldId="258"/>
            <ac:spMk id="28" creationId="{41B38781-6FD8-4239-9054-C74F461C5FA4}"/>
          </ac:spMkLst>
        </pc:spChg>
        <pc:spChg chg="mod">
          <ac:chgData name="Brito, Casey" userId="ee5f6a09-792e-4435-82b3-e58ee59be0b7" providerId="ADAL" clId="{46ADBA85-E591-4D1F-AF75-EEBAA0769199}" dt="2018-03-19T15:47:13.755" v="217" actId="1076"/>
          <ac:spMkLst>
            <pc:docMk/>
            <pc:sldMk cId="390545427" sldId="258"/>
            <ac:spMk id="134" creationId="{C78CF2E3-D51C-4238-A745-AF7F6F5DC7F1}"/>
          </ac:spMkLst>
        </pc:spChg>
        <pc:spChg chg="mod">
          <ac:chgData name="Brito, Casey" userId="ee5f6a09-792e-4435-82b3-e58ee59be0b7" providerId="ADAL" clId="{46ADBA85-E591-4D1F-AF75-EEBAA0769199}" dt="2018-03-19T15:47:03.548" v="215" actId="1076"/>
          <ac:spMkLst>
            <pc:docMk/>
            <pc:sldMk cId="390545427" sldId="258"/>
            <ac:spMk id="137" creationId="{1D90EFF2-C18E-4806-8521-EB5847D56E9B}"/>
          </ac:spMkLst>
        </pc:spChg>
        <pc:spChg chg="mod">
          <ac:chgData name="Brito, Casey" userId="ee5f6a09-792e-4435-82b3-e58ee59be0b7" providerId="ADAL" clId="{46ADBA85-E591-4D1F-AF75-EEBAA0769199}" dt="2018-03-19T15:46:38.766" v="211" actId="1076"/>
          <ac:spMkLst>
            <pc:docMk/>
            <pc:sldMk cId="390545427" sldId="258"/>
            <ac:spMk id="138" creationId="{046B1FA1-C726-4671-A46A-9DE5B786AA35}"/>
          </ac:spMkLst>
        </pc:spChg>
        <pc:grpChg chg="add mod">
          <ac:chgData name="Brito, Casey" userId="ee5f6a09-792e-4435-82b3-e58ee59be0b7" providerId="ADAL" clId="{46ADBA85-E591-4D1F-AF75-EEBAA0769199}" dt="2018-03-19T15:43:42.942" v="177" actId="1076"/>
          <ac:grpSpMkLst>
            <pc:docMk/>
            <pc:sldMk cId="390545427" sldId="258"/>
            <ac:grpSpMk id="18" creationId="{21094C73-4E32-42B2-8A10-5D27A2C10B93}"/>
          </ac:grpSpMkLst>
        </pc:grpChg>
        <pc:picChg chg="mod">
          <ac:chgData name="Brito, Casey" userId="ee5f6a09-792e-4435-82b3-e58ee59be0b7" providerId="ADAL" clId="{46ADBA85-E591-4D1F-AF75-EEBAA0769199}" dt="2018-03-19T15:42:45.679" v="163" actId="1076"/>
          <ac:picMkLst>
            <pc:docMk/>
            <pc:sldMk cId="390545427" sldId="258"/>
            <ac:picMk id="7" creationId="{687FC420-4D72-4AE5-AC1C-31583C3C7F50}"/>
          </ac:picMkLst>
        </pc:picChg>
        <pc:cxnChg chg="mod">
          <ac:chgData name="Brito, Casey" userId="ee5f6a09-792e-4435-82b3-e58ee59be0b7" providerId="ADAL" clId="{46ADBA85-E591-4D1F-AF75-EEBAA0769199}" dt="2018-03-19T15:43:18.738" v="172" actId="14100"/>
          <ac:cxnSpMkLst>
            <pc:docMk/>
            <pc:sldMk cId="390545427" sldId="258"/>
            <ac:cxnSpMk id="9" creationId="{057A7725-82C6-4F67-85AE-C25CFB4878D3}"/>
          </ac:cxnSpMkLst>
        </pc:cxnChg>
        <pc:cxnChg chg="mod">
          <ac:chgData name="Brito, Casey" userId="ee5f6a09-792e-4435-82b3-e58ee59be0b7" providerId="ADAL" clId="{46ADBA85-E591-4D1F-AF75-EEBAA0769199}" dt="2018-03-19T15:43:18.738" v="172" actId="14100"/>
          <ac:cxnSpMkLst>
            <pc:docMk/>
            <pc:sldMk cId="390545427" sldId="258"/>
            <ac:cxnSpMk id="11" creationId="{4983D388-567F-4AF7-A707-53DA34267267}"/>
          </ac:cxnSpMkLst>
        </pc:cxnChg>
        <pc:cxnChg chg="mod">
          <ac:chgData name="Brito, Casey" userId="ee5f6a09-792e-4435-82b3-e58ee59be0b7" providerId="ADAL" clId="{46ADBA85-E591-4D1F-AF75-EEBAA0769199}" dt="2018-03-19T15:44:28.282" v="184" actId="14100"/>
          <ac:cxnSpMkLst>
            <pc:docMk/>
            <pc:sldMk cId="390545427" sldId="258"/>
            <ac:cxnSpMk id="25" creationId="{104D9DCB-B177-4B8A-8093-32EAB1884383}"/>
          </ac:cxnSpMkLst>
        </pc:cxnChg>
        <pc:cxnChg chg="add del">
          <ac:chgData name="Brito, Casey" userId="ee5f6a09-792e-4435-82b3-e58ee59be0b7" providerId="ADAL" clId="{46ADBA85-E591-4D1F-AF75-EEBAA0769199}" dt="2018-03-19T15:43:39.380" v="176" actId="1076"/>
          <ac:cxnSpMkLst>
            <pc:docMk/>
            <pc:sldMk cId="390545427" sldId="258"/>
            <ac:cxnSpMk id="27" creationId="{A1E7D226-1FEB-40BD-AB80-E8ED81EDF807}"/>
          </ac:cxnSpMkLst>
        </pc:cxnChg>
        <pc:cxnChg chg="add">
          <ac:chgData name="Brito, Casey" userId="ee5f6a09-792e-4435-82b3-e58ee59be0b7" providerId="ADAL" clId="{46ADBA85-E591-4D1F-AF75-EEBAA0769199}" dt="2018-03-19T15:43:45.398" v="178" actId="1076"/>
          <ac:cxnSpMkLst>
            <pc:docMk/>
            <pc:sldMk cId="390545427" sldId="258"/>
            <ac:cxnSpMk id="29" creationId="{AFE5CD9D-9A21-49B4-A21E-5A1064C98E54}"/>
          </ac:cxnSpMkLst>
        </pc:cxnChg>
      </pc:sldChg>
      <pc:sldChg chg="addSp delSp modSp modAnim">
        <pc:chgData name="Brito, Casey" userId="ee5f6a09-792e-4435-82b3-e58ee59be0b7" providerId="ADAL" clId="{46ADBA85-E591-4D1F-AF75-EEBAA0769199}" dt="2018-03-19T15:35:46.452" v="92" actId="1076"/>
        <pc:sldMkLst>
          <pc:docMk/>
          <pc:sldMk cId="1547307534" sldId="259"/>
        </pc:sldMkLst>
        <pc:spChg chg="add del mod">
          <ac:chgData name="Brito, Casey" userId="ee5f6a09-792e-4435-82b3-e58ee59be0b7" providerId="ADAL" clId="{46ADBA85-E591-4D1F-AF75-EEBAA0769199}" dt="2018-03-19T15:35:46.452" v="92" actId="1076"/>
          <ac:spMkLst>
            <pc:docMk/>
            <pc:sldMk cId="1547307534" sldId="259"/>
            <ac:spMk id="2" creationId="{824111BE-7839-44A6-847E-C12E7BFC68F7}"/>
          </ac:spMkLst>
        </pc:spChg>
        <pc:spChg chg="mod">
          <ac:chgData name="Brito, Casey" userId="ee5f6a09-792e-4435-82b3-e58ee59be0b7" providerId="ADAL" clId="{46ADBA85-E591-4D1F-AF75-EEBAA0769199}" dt="2018-03-19T15:33:50.613" v="65" actId="1076"/>
          <ac:spMkLst>
            <pc:docMk/>
            <pc:sldMk cId="1547307534" sldId="259"/>
            <ac:spMk id="4" creationId="{3624F2AA-E3AE-4B5D-BA12-DC388239F47A}"/>
          </ac:spMkLst>
        </pc:spChg>
        <pc:spChg chg="add del mod">
          <ac:chgData name="Brito, Casey" userId="ee5f6a09-792e-4435-82b3-e58ee59be0b7" providerId="ADAL" clId="{46ADBA85-E591-4D1F-AF75-EEBAA0769199}" dt="2018-03-19T15:33:55.660" v="66" actId="478"/>
          <ac:spMkLst>
            <pc:docMk/>
            <pc:sldMk cId="1547307534" sldId="259"/>
            <ac:spMk id="5" creationId="{797660DF-DE92-4451-B4C2-34399F0B3174}"/>
          </ac:spMkLst>
        </pc:spChg>
        <pc:spChg chg="del mod">
          <ac:chgData name="Brito, Casey" userId="ee5f6a09-792e-4435-82b3-e58ee59be0b7" providerId="ADAL" clId="{46ADBA85-E591-4D1F-AF75-EEBAA0769199}" dt="2018-03-19T15:31:44.230" v="8" actId="478"/>
          <ac:spMkLst>
            <pc:docMk/>
            <pc:sldMk cId="1547307534" sldId="259"/>
            <ac:spMk id="6" creationId="{B6682062-DD04-4858-8032-258952553562}"/>
          </ac:spMkLst>
        </pc:spChg>
        <pc:spChg chg="add del mod">
          <ac:chgData name="Brito, Casey" userId="ee5f6a09-792e-4435-82b3-e58ee59be0b7" providerId="ADAL" clId="{46ADBA85-E591-4D1F-AF75-EEBAA0769199}" dt="2018-03-19T15:33:57.341" v="67" actId="478"/>
          <ac:spMkLst>
            <pc:docMk/>
            <pc:sldMk cId="1547307534" sldId="259"/>
            <ac:spMk id="10" creationId="{9092A065-7D77-43F3-BD2A-5424EC8EF4D6}"/>
          </ac:spMkLst>
        </pc:spChg>
        <pc:spChg chg="add del mod">
          <ac:chgData name="Brito, Casey" userId="ee5f6a09-792e-4435-82b3-e58ee59be0b7" providerId="ADAL" clId="{46ADBA85-E591-4D1F-AF75-EEBAA0769199}" dt="2018-03-19T15:32:00.101" v="13" actId="478"/>
          <ac:spMkLst>
            <pc:docMk/>
            <pc:sldMk cId="1547307534" sldId="259"/>
            <ac:spMk id="12" creationId="{1EC0BB0E-7C83-4379-A3A6-11623CF66178}"/>
          </ac:spMkLst>
        </pc:spChg>
        <pc:spChg chg="add">
          <ac:chgData name="Brito, Casey" userId="ee5f6a09-792e-4435-82b3-e58ee59be0b7" providerId="ADAL" clId="{46ADBA85-E591-4D1F-AF75-EEBAA0769199}" dt="2018-03-19T15:34:01.176" v="68" actId="1076"/>
          <ac:spMkLst>
            <pc:docMk/>
            <pc:sldMk cId="1547307534" sldId="259"/>
            <ac:spMk id="13" creationId="{447CBD31-A938-44E8-BCC9-5587CCAA4B70}"/>
          </ac:spMkLst>
        </pc:spChg>
        <pc:picChg chg="mod ord">
          <ac:chgData name="Brito, Casey" userId="ee5f6a09-792e-4435-82b3-e58ee59be0b7" providerId="ADAL" clId="{46ADBA85-E591-4D1F-AF75-EEBAA0769199}" dt="2018-03-19T15:35:01.542" v="85" actId="1076"/>
          <ac:picMkLst>
            <pc:docMk/>
            <pc:sldMk cId="1547307534" sldId="259"/>
            <ac:picMk id="8" creationId="{76857571-D44A-4D06-9C1F-0342FD3A87A2}"/>
          </ac:picMkLst>
        </pc:picChg>
        <pc:picChg chg="del">
          <ac:chgData name="Brito, Casey" userId="ee5f6a09-792e-4435-82b3-e58ee59be0b7" providerId="ADAL" clId="{46ADBA85-E591-4D1F-AF75-EEBAA0769199}" dt="2018-03-19T15:31:45.316" v="9" actId="478"/>
          <ac:picMkLst>
            <pc:docMk/>
            <pc:sldMk cId="1547307534" sldId="259"/>
            <ac:picMk id="9" creationId="{0BACB39F-2C1D-46B9-B730-AB1AF37172F4}"/>
          </ac:picMkLst>
        </pc:picChg>
        <pc:cxnChg chg="add">
          <ac:chgData name="Brito, Casey" userId="ee5f6a09-792e-4435-82b3-e58ee59be0b7" providerId="ADAL" clId="{46ADBA85-E591-4D1F-AF75-EEBAA0769199}" dt="2018-03-19T15:34:01.176" v="68" actId="1076"/>
          <ac:cxnSpMkLst>
            <pc:docMk/>
            <pc:sldMk cId="1547307534" sldId="259"/>
            <ac:cxnSpMk id="14" creationId="{84BA7271-AED8-4BC3-B167-A46674CD420D}"/>
          </ac:cxnSpMkLst>
        </pc:cxnChg>
      </pc:sldChg>
      <pc:sldChg chg="modSp add">
        <pc:chgData name="Brito, Casey" userId="ee5f6a09-792e-4435-82b3-e58ee59be0b7" providerId="ADAL" clId="{46ADBA85-E591-4D1F-AF75-EEBAA0769199}" dt="2018-03-19T15:32:35.575" v="61" actId="20577"/>
        <pc:sldMkLst>
          <pc:docMk/>
          <pc:sldMk cId="813997855" sldId="260"/>
        </pc:sldMkLst>
        <pc:spChg chg="mod">
          <ac:chgData name="Brito, Casey" userId="ee5f6a09-792e-4435-82b3-e58ee59be0b7" providerId="ADAL" clId="{46ADBA85-E591-4D1F-AF75-EEBAA0769199}" dt="2018-03-19T15:32:35.575" v="61" actId="20577"/>
          <ac:spMkLst>
            <pc:docMk/>
            <pc:sldMk cId="813997855" sldId="260"/>
            <ac:spMk id="2" creationId="{D0E3569A-8208-4517-9BC2-44E9A7697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232C-89E9-4600-9D4D-B64770B7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DA3C-ACEB-48A6-B3A7-76E357E6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653A-C6DE-4882-BA9D-68DA23EC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45F0-08DA-42FE-BE07-F3797039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ADD2-A2DB-4B7A-A4F0-69B923E0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E3C3-0D80-41D8-86AA-D27815DB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02D4F-14F2-4955-8D6F-D268001E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5F74-053A-414E-B79F-EE2BB50D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FBE1-BEF7-4875-A460-4BC645BF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9B22-D6D8-4A00-9E6E-8BB2525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73A28-9C55-49E5-B885-7E9FA9A33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B2F0A-8D2D-445B-A26A-59C5E647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6512-67C2-4BE5-9B3B-D87BBECA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8F2F-2D51-4EB4-A14D-3BB58F8F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D5EC-5B87-4C05-9959-2FD36675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5AD6-B93A-4F5E-B8FA-190894BE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ECBE-02B8-48BD-9EFD-A7267963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E0BF-066E-4534-B920-B7BC39B7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71FB-61CA-466E-83A4-6DAC0AE0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5BA-58E3-44EA-886A-9E82E90F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297F-7581-4F9A-A2D1-B6813E8D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4136-0CBB-4D84-BD22-7B127424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F49A-1E4C-49B1-A1A6-2A8324F8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CE04-B354-4AD5-9341-4E43A027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D15B-31AB-476E-9B90-B3674096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3AFC-5BAC-4BA0-8A8D-7AAFD625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70F5-E379-47BA-B5D8-32012A74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EEF4-5AD2-4199-86BD-F17D56A0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5424-DE42-4DDD-952A-0B5C9D3C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3A87-BBB6-47F7-9F66-1878CCEA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6BEBA-DBDB-46D9-8669-1963F85F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EA90-06FE-4100-AEB0-D23AD72D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F69B-8D65-4AF9-BA23-02D89099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0AB9B-1798-4AB4-94BC-5DDB55FEA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5965E-D6AE-4332-A05B-78996A1A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D0CC6-F569-4684-A46E-3EED6F90F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0987A-4B84-4519-A706-B5F7ACA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70A45-2107-4845-94C9-4FC60799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869D1-26E9-488B-87CB-3855A7CD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5B74-E57B-4B70-8F3D-98F1D3D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9B286-E607-44A8-B7A4-48F38BC9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05E6-5CFB-4176-9EAF-EF355E26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2A1E3-3502-48D2-8F9D-A681E759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A2B45-5E11-4A5A-B8B9-5368574C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38FF-E7A6-457D-AF50-58E41F93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8096-F19F-4D57-9AE8-DF6E230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C395-A45F-4B22-8D7C-138DEF27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3F1F-8E22-4095-9A45-7DAB5470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631A6-DD75-4BB0-88E6-EEEA51DC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4929-8B9B-4F83-93E2-8A4603E6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4C20-96C7-496F-8983-83BB11B7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9FF3-DB49-44D8-ACBB-7898308C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B489-C539-47AA-A648-5B36A7CC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3B289-0220-4DF6-9C65-2A3B5487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59A07-22CF-4351-9CA4-D0F02AF7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472F-ED1F-4F7F-938D-FE5685E1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DA2F-7D88-4DA5-B401-B405E25D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06913-40E0-44FA-B875-CE090D51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6A9D6-269F-403D-A8D2-2B443B56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BFDE8-6EBB-4727-A5AB-E718899E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8811-C0DF-4E0D-B8CC-E212E3A0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7CE0-9752-46FE-85AD-5CF35C7F4C6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F77F-BA23-4CF6-92BB-9B48D67F4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7D4A-D653-4824-8506-5C386572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2F1A-3991-4D81-B858-74139548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4.5: The Law of Cosines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11BE-7839-44A6-847E-C12E7BFC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6" y="-29506"/>
            <a:ext cx="10515600" cy="1325563"/>
          </a:xfrm>
        </p:spPr>
        <p:txBody>
          <a:bodyPr/>
          <a:lstStyle/>
          <a:p>
            <a:r>
              <a:rPr lang="en-US" dirty="0"/>
              <a:t>Case for Law of Cosines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4F2AA-E3AE-4B5D-BA12-DC388239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9" y="811282"/>
            <a:ext cx="5157787" cy="823912"/>
          </a:xfrm>
        </p:spPr>
        <p:txBody>
          <a:bodyPr/>
          <a:lstStyle/>
          <a:p>
            <a:r>
              <a:rPr lang="en-US" dirty="0"/>
              <a:t>Case 3: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CBD31-A938-44E8-BCC9-5587CCAA4B7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BA7271-AED8-4BC3-B167-A46674CD420D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h4_slide18_part2.png">
            <a:extLst>
              <a:ext uri="{FF2B5EF4-FFF2-40B4-BE49-F238E27FC236}">
                <a16:creationId xmlns:a16="http://schemas.microsoft.com/office/drawing/2014/main" id="{76857571-D44A-4D06-9C1F-0342FD3A87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0" t="2145" r="30768" b="52991"/>
          <a:stretch/>
        </p:blipFill>
        <p:spPr bwMode="auto">
          <a:xfrm>
            <a:off x="3939934" y="4074263"/>
            <a:ext cx="3069604" cy="2605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30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43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4B79-30E3-4590-9F87-4C8BE72D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07" y="-71931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i="1" u="sng" dirty="0"/>
              <a:t>Law of Cosines</a:t>
            </a:r>
            <a:r>
              <a:rPr lang="en-US" dirty="0"/>
              <a:t>) For any triangle,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4EA8E-03FA-4559-92F0-C850471C8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5890" y="850711"/>
                <a:ext cx="4641407" cy="2799003"/>
              </a:xfrm>
            </p:spPr>
            <p:txBody>
              <a:bodyPr/>
              <a:lstStyle/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4EA8E-03FA-4559-92F0-C850471C8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5890" y="850711"/>
                <a:ext cx="4641407" cy="27990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621953-F313-44BA-8851-1D67AC6EBEF8}"/>
              </a:ext>
            </a:extLst>
          </p:cNvPr>
          <p:cNvSpPr txBox="1"/>
          <p:nvPr/>
        </p:nvSpPr>
        <p:spPr>
          <a:xfrm>
            <a:off x="2234053" y="850711"/>
            <a:ext cx="32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BCF79C6-64C0-4715-A746-0B60F2A7CCD5}"/>
              </a:ext>
            </a:extLst>
          </p:cNvPr>
          <p:cNvSpPr/>
          <p:nvPr/>
        </p:nvSpPr>
        <p:spPr>
          <a:xfrm>
            <a:off x="1522163" y="1435486"/>
            <a:ext cx="3110855" cy="1903226"/>
          </a:xfrm>
          <a:custGeom>
            <a:avLst/>
            <a:gdLst>
              <a:gd name="connsiteX0" fmla="*/ 0 w 4267200"/>
              <a:gd name="connsiteY0" fmla="*/ 2504661 h 2504661"/>
              <a:gd name="connsiteX1" fmla="*/ 2133600 w 4267200"/>
              <a:gd name="connsiteY1" fmla="*/ 0 h 2504661"/>
              <a:gd name="connsiteX2" fmla="*/ 4267200 w 4267200"/>
              <a:gd name="connsiteY2" fmla="*/ 2504661 h 2504661"/>
              <a:gd name="connsiteX3" fmla="*/ 0 w 4267200"/>
              <a:gd name="connsiteY3" fmla="*/ 2504661 h 2504661"/>
              <a:gd name="connsiteX0" fmla="*/ 0 w 4267200"/>
              <a:gd name="connsiteY0" fmla="*/ 2610679 h 2610679"/>
              <a:gd name="connsiteX1" fmla="*/ 1311965 w 4267200"/>
              <a:gd name="connsiteY1" fmla="*/ 0 h 2610679"/>
              <a:gd name="connsiteX2" fmla="*/ 4267200 w 4267200"/>
              <a:gd name="connsiteY2" fmla="*/ 2610679 h 2610679"/>
              <a:gd name="connsiteX3" fmla="*/ 0 w 4267200"/>
              <a:gd name="connsiteY3" fmla="*/ 2610679 h 261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2610679">
                <a:moveTo>
                  <a:pt x="0" y="2610679"/>
                </a:moveTo>
                <a:lnTo>
                  <a:pt x="1311965" y="0"/>
                </a:lnTo>
                <a:lnTo>
                  <a:pt x="4267200" y="2610679"/>
                </a:lnTo>
                <a:lnTo>
                  <a:pt x="0" y="2610679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CEF93-A488-4872-8EEF-40BF994AC933}"/>
              </a:ext>
            </a:extLst>
          </p:cNvPr>
          <p:cNvSpPr txBox="1"/>
          <p:nvPr/>
        </p:nvSpPr>
        <p:spPr>
          <a:xfrm>
            <a:off x="1119072" y="3097381"/>
            <a:ext cx="304074" cy="4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E467B-0B06-421B-89A6-9D73A0E04E16}"/>
              </a:ext>
            </a:extLst>
          </p:cNvPr>
          <p:cNvSpPr txBox="1"/>
          <p:nvPr/>
        </p:nvSpPr>
        <p:spPr>
          <a:xfrm>
            <a:off x="4732036" y="3167053"/>
            <a:ext cx="293555" cy="4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3CD41-3C8D-418D-A3D7-74AED68928E4}"/>
              </a:ext>
            </a:extLst>
          </p:cNvPr>
          <p:cNvSpPr txBox="1"/>
          <p:nvPr/>
        </p:nvSpPr>
        <p:spPr>
          <a:xfrm>
            <a:off x="3375013" y="1732204"/>
            <a:ext cx="288881" cy="4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2C1D3-4D6C-4BDF-A8F7-FDC1E09C550F}"/>
              </a:ext>
            </a:extLst>
          </p:cNvPr>
          <p:cNvSpPr txBox="1"/>
          <p:nvPr/>
        </p:nvSpPr>
        <p:spPr>
          <a:xfrm>
            <a:off x="1522163" y="1934176"/>
            <a:ext cx="292387" cy="4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AAB88-37B8-4834-BBF2-2AD12526915A}"/>
              </a:ext>
            </a:extLst>
          </p:cNvPr>
          <p:cNvSpPr txBox="1"/>
          <p:nvPr/>
        </p:nvSpPr>
        <p:spPr>
          <a:xfrm>
            <a:off x="2752189" y="3276504"/>
            <a:ext cx="267846" cy="4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4B3F3-72AB-4855-8CAE-39BE0F46614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3724-07E3-4481-A568-E2CCE05CCE0A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6">
            <a:extLst>
              <a:ext uri="{FF2B5EF4-FFF2-40B4-BE49-F238E27FC236}">
                <a16:creationId xmlns:a16="http://schemas.microsoft.com/office/drawing/2014/main" id="{1EBF040A-6153-414E-BA8C-56D48E8AB5F7}"/>
              </a:ext>
            </a:extLst>
          </p:cNvPr>
          <p:cNvSpPr/>
          <p:nvPr/>
        </p:nvSpPr>
        <p:spPr>
          <a:xfrm>
            <a:off x="756859" y="4503761"/>
            <a:ext cx="3790121" cy="2125935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48875 h 2875379"/>
              <a:gd name="connsiteX1" fmla="*/ 1302074 w 4306955"/>
              <a:gd name="connsiteY1" fmla="*/ 0 h 2875379"/>
              <a:gd name="connsiteX2" fmla="*/ 4306955 w 4306955"/>
              <a:gd name="connsiteY2" fmla="*/ 2875379 h 2875379"/>
              <a:gd name="connsiteX3" fmla="*/ 0 w 4306955"/>
              <a:gd name="connsiteY3" fmla="*/ 2848875 h 28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75379">
                <a:moveTo>
                  <a:pt x="0" y="2848875"/>
                </a:moveTo>
                <a:lnTo>
                  <a:pt x="1302074" y="0"/>
                </a:lnTo>
                <a:lnTo>
                  <a:pt x="4306955" y="2875379"/>
                </a:lnTo>
                <a:lnTo>
                  <a:pt x="0" y="284887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C854FD-49BB-4E34-9D0B-99AA9D4DE378}"/>
              </a:ext>
            </a:extLst>
          </p:cNvPr>
          <p:cNvSpPr/>
          <p:nvPr/>
        </p:nvSpPr>
        <p:spPr>
          <a:xfrm>
            <a:off x="7091695" y="4503761"/>
            <a:ext cx="3790121" cy="2125936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48875 h 2875379"/>
              <a:gd name="connsiteX1" fmla="*/ 1302074 w 4306955"/>
              <a:gd name="connsiteY1" fmla="*/ 0 h 2875379"/>
              <a:gd name="connsiteX2" fmla="*/ 4306955 w 4306955"/>
              <a:gd name="connsiteY2" fmla="*/ 2875379 h 2875379"/>
              <a:gd name="connsiteX3" fmla="*/ 0 w 4306955"/>
              <a:gd name="connsiteY3" fmla="*/ 2848875 h 28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75379">
                <a:moveTo>
                  <a:pt x="0" y="2848875"/>
                </a:moveTo>
                <a:lnTo>
                  <a:pt x="1302074" y="0"/>
                </a:lnTo>
                <a:lnTo>
                  <a:pt x="4306955" y="2875379"/>
                </a:lnTo>
                <a:lnTo>
                  <a:pt x="0" y="284887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56E9-523F-4FAE-83D5-BAE2F090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5" y="-4185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Ex) The forces </a:t>
            </a:r>
            <a:r>
              <a:rPr lang="en-US" sz="2000" b="1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F</a:t>
            </a:r>
            <a:r>
              <a:rPr lang="en-US" sz="2000" baseline="-25000" dirty="0"/>
              <a:t>2</a:t>
            </a:r>
            <a:r>
              <a:rPr lang="en-US" sz="2000" dirty="0"/>
              <a:t> act on the screw eye below. Find the magnitude of the resultant force.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87FC420-4D72-4AE5-AC1C-31583C3C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CDF"/>
              </a:clrFrom>
              <a:clrTo>
                <a:srgbClr val="FFFCDF">
                  <a:alpha val="0"/>
                </a:srgbClr>
              </a:clrTo>
            </a:clrChange>
          </a:blip>
          <a:srcRect l="30126" t="28845" r="38065" b="13284"/>
          <a:stretch/>
        </p:blipFill>
        <p:spPr>
          <a:xfrm>
            <a:off x="1022182" y="738953"/>
            <a:ext cx="3125457" cy="31969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7A7725-82C6-4F67-85AE-C25CFB4878D3}"/>
              </a:ext>
            </a:extLst>
          </p:cNvPr>
          <p:cNvCxnSpPr>
            <a:cxnSpLocks/>
          </p:cNvCxnSpPr>
          <p:nvPr/>
        </p:nvCxnSpPr>
        <p:spPr>
          <a:xfrm flipV="1">
            <a:off x="1868564" y="2142699"/>
            <a:ext cx="1843374" cy="4915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83D388-567F-4AF7-A707-53DA34267267}"/>
              </a:ext>
            </a:extLst>
          </p:cNvPr>
          <p:cNvCxnSpPr>
            <a:cxnSpLocks/>
          </p:cNvCxnSpPr>
          <p:nvPr/>
        </p:nvCxnSpPr>
        <p:spPr>
          <a:xfrm flipV="1">
            <a:off x="1868564" y="900752"/>
            <a:ext cx="360847" cy="1746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4D9DCB-B177-4B8A-8093-32EAB1884383}"/>
              </a:ext>
            </a:extLst>
          </p:cNvPr>
          <p:cNvCxnSpPr>
            <a:cxnSpLocks/>
          </p:cNvCxnSpPr>
          <p:nvPr/>
        </p:nvCxnSpPr>
        <p:spPr>
          <a:xfrm flipV="1">
            <a:off x="1868564" y="488916"/>
            <a:ext cx="2125920" cy="214535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2E3428-EDF8-4D87-8ED4-EBBB2BDF2DB4}"/>
              </a:ext>
            </a:extLst>
          </p:cNvPr>
          <p:cNvSpPr txBox="1"/>
          <p:nvPr/>
        </p:nvSpPr>
        <p:spPr>
          <a:xfrm>
            <a:off x="9528313" y="4280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2388FA-6501-4F45-A542-FFEB8FB6B31D}"/>
              </a:ext>
            </a:extLst>
          </p:cNvPr>
          <p:cNvSpPr txBox="1"/>
          <p:nvPr/>
        </p:nvSpPr>
        <p:spPr>
          <a:xfrm>
            <a:off x="10111409" y="2305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094C73-4E32-42B2-8A10-5D27A2C10B93}"/>
              </a:ext>
            </a:extLst>
          </p:cNvPr>
          <p:cNvGrpSpPr/>
          <p:nvPr/>
        </p:nvGrpSpPr>
        <p:grpSpPr>
          <a:xfrm>
            <a:off x="7134783" y="1592616"/>
            <a:ext cx="2578261" cy="1703061"/>
            <a:chOff x="5490721" y="4071429"/>
            <a:chExt cx="2578261" cy="170306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8CF2E3-D51C-4238-A745-AF7F6F5DC7F1}"/>
                </a:ext>
              </a:extLst>
            </p:cNvPr>
            <p:cNvSpPr txBox="1"/>
            <p:nvPr/>
          </p:nvSpPr>
          <p:spPr>
            <a:xfrm>
              <a:off x="6236373" y="4446905"/>
              <a:ext cx="625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115⁰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D90EFF2-C18E-4806-8521-EB5847D56E9B}"/>
                </a:ext>
              </a:extLst>
            </p:cNvPr>
            <p:cNvSpPr txBox="1"/>
            <p:nvPr/>
          </p:nvSpPr>
          <p:spPr>
            <a:xfrm>
              <a:off x="7331280" y="4071429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 N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6B1FA1-C726-4671-A46A-9DE5B786AA35}"/>
                </a:ext>
              </a:extLst>
            </p:cNvPr>
            <p:cNvSpPr txBox="1"/>
            <p:nvPr/>
          </p:nvSpPr>
          <p:spPr>
            <a:xfrm>
              <a:off x="5490721" y="54051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N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1B38781-6FD8-4239-9054-C74F461C5FA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E5CD9D-9A21-49B4-A21E-5A1064C98E5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14857 -0.071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57 -0.07175 L 0.54258 -0.026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224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5 -0.00209 L 0.39739 0.035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6" y="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39909 0.0247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48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4.5: The Law of Cosines</vt:lpstr>
      <vt:lpstr>Case for Law of Cosines</vt:lpstr>
      <vt:lpstr>(Law of Cosines) For any triangle,</vt:lpstr>
      <vt:lpstr>Ex) The forces F1, F2 act on the screw eye below. Find the magnitude of the resultant force.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4.5</dc:title>
  <dc:creator>Brito, Casey</dc:creator>
  <cp:lastModifiedBy>Brito, Casey</cp:lastModifiedBy>
  <cp:revision>5</cp:revision>
  <dcterms:created xsi:type="dcterms:W3CDTF">2017-10-16T01:39:04Z</dcterms:created>
  <dcterms:modified xsi:type="dcterms:W3CDTF">2018-03-21T15:34:21Z</dcterms:modified>
</cp:coreProperties>
</file>