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ey Brito" userId="ee5f6a09-792e-4435-82b3-e58ee59be0b7" providerId="ADAL" clId="{52F39C58-DFAE-442B-B678-F58B1E8FD1C0}"/>
  </pc:docChgLst>
  <pc:docChgLst>
    <pc:chgData name="Brito, Casey" userId="ee5f6a09-792e-4435-82b3-e58ee59be0b7" providerId="ADAL" clId="{FD852294-1036-417E-9FCA-EB02D7A7B673}"/>
    <pc:docChg chg="undo custSel addSld delSld modSld">
      <pc:chgData name="Brito, Casey" userId="ee5f6a09-792e-4435-82b3-e58ee59be0b7" providerId="ADAL" clId="{FD852294-1036-417E-9FCA-EB02D7A7B673}" dt="2018-03-26T15:06:05.483" v="256"/>
      <pc:docMkLst>
        <pc:docMk/>
      </pc:docMkLst>
      <pc:sldChg chg="addSp modSp">
        <pc:chgData name="Brito, Casey" userId="ee5f6a09-792e-4435-82b3-e58ee59be0b7" providerId="ADAL" clId="{FD852294-1036-417E-9FCA-EB02D7A7B673}" dt="2018-03-26T15:06:05.483" v="256"/>
        <pc:sldMkLst>
          <pc:docMk/>
          <pc:sldMk cId="1109513086" sldId="258"/>
        </pc:sldMkLst>
        <pc:spChg chg="mod">
          <ac:chgData name="Brito, Casey" userId="ee5f6a09-792e-4435-82b3-e58ee59be0b7" providerId="ADAL" clId="{FD852294-1036-417E-9FCA-EB02D7A7B673}" dt="2018-03-20T13:53:53.429" v="11" actId="1076"/>
          <ac:spMkLst>
            <pc:docMk/>
            <pc:sldMk cId="1109513086" sldId="258"/>
            <ac:spMk id="2" creationId="{8EDB4F76-B87D-4DEB-A010-53233A8AF686}"/>
          </ac:spMkLst>
        </pc:spChg>
        <pc:spChg chg="add ord">
          <ac:chgData name="Brito, Casey" userId="ee5f6a09-792e-4435-82b3-e58ee59be0b7" providerId="ADAL" clId="{FD852294-1036-417E-9FCA-EB02D7A7B673}" dt="2018-03-20T14:06:34.328" v="101" actId="167"/>
          <ac:spMkLst>
            <pc:docMk/>
            <pc:sldMk cId="1109513086" sldId="258"/>
            <ac:spMk id="5" creationId="{1C0D1F95-6D78-4FD5-97A3-39E5A5BCFA44}"/>
          </ac:spMkLst>
        </pc:spChg>
        <pc:grpChg chg="add">
          <ac:chgData name="Brito, Casey" userId="ee5f6a09-792e-4435-82b3-e58ee59be0b7" providerId="ADAL" clId="{FD852294-1036-417E-9FCA-EB02D7A7B673}" dt="2018-03-21T15:33:05.981" v="175" actId="14100"/>
          <ac:grpSpMkLst>
            <pc:docMk/>
            <pc:sldMk cId="1109513086" sldId="258"/>
            <ac:grpSpMk id="7" creationId="{EFD42444-2615-44FD-8788-CE22DD622647}"/>
          </ac:grpSpMkLst>
        </pc:grpChg>
        <pc:graphicFrameChg chg="add mod modGraphic">
          <ac:chgData name="Brito, Casey" userId="ee5f6a09-792e-4435-82b3-e58ee59be0b7" providerId="ADAL" clId="{FD852294-1036-417E-9FCA-EB02D7A7B673}" dt="2018-03-26T15:06:05.483" v="256"/>
          <ac:graphicFrameMkLst>
            <pc:docMk/>
            <pc:sldMk cId="1109513086" sldId="258"/>
            <ac:graphicFrameMk id="3" creationId="{32182367-375B-4DB1-A34E-D2621D851DEC}"/>
          </ac:graphicFrameMkLst>
        </pc:graphicFrameChg>
        <pc:graphicFrameChg chg="mod modGraphic">
          <ac:chgData name="Brito, Casey" userId="ee5f6a09-792e-4435-82b3-e58ee59be0b7" providerId="ADAL" clId="{FD852294-1036-417E-9FCA-EB02D7A7B673}" dt="2018-03-26T15:05:41.090" v="252" actId="14100"/>
          <ac:graphicFrameMkLst>
            <pc:docMk/>
            <pc:sldMk cId="1109513086" sldId="258"/>
            <ac:graphicFrameMk id="4" creationId="{8BAE8DFA-8937-4674-A3B9-1A4291681542}"/>
          </ac:graphicFrameMkLst>
        </pc:graphicFrameChg>
        <pc:cxnChg chg="add ord">
          <ac:chgData name="Brito, Casey" userId="ee5f6a09-792e-4435-82b3-e58ee59be0b7" providerId="ADAL" clId="{FD852294-1036-417E-9FCA-EB02D7A7B673}" dt="2018-03-20T14:06:34.328" v="101" actId="167"/>
          <ac:cxnSpMkLst>
            <pc:docMk/>
            <pc:sldMk cId="1109513086" sldId="258"/>
            <ac:cxnSpMk id="6" creationId="{6A4780FD-AD3C-44BB-B3B7-A5F8DD987114}"/>
          </ac:cxnSpMkLst>
        </pc:cxnChg>
      </pc:sldChg>
      <pc:sldChg chg="addSp delSp modSp add">
        <pc:chgData name="Brito, Casey" userId="ee5f6a09-792e-4435-82b3-e58ee59be0b7" providerId="ADAL" clId="{FD852294-1036-417E-9FCA-EB02D7A7B673}" dt="2018-03-20T14:05:00.638" v="93" actId="1076"/>
        <pc:sldMkLst>
          <pc:docMk/>
          <pc:sldMk cId="813997855" sldId="259"/>
        </pc:sldMkLst>
        <pc:spChg chg="mod">
          <ac:chgData name="Brito, Casey" userId="ee5f6a09-792e-4435-82b3-e58ee59be0b7" providerId="ADAL" clId="{FD852294-1036-417E-9FCA-EB02D7A7B673}" dt="2018-03-20T13:56:55.023" v="27" actId="20577"/>
          <ac:spMkLst>
            <pc:docMk/>
            <pc:sldMk cId="813997855" sldId="259"/>
            <ac:spMk id="2" creationId="{D0E3569A-8208-4517-9BC2-44E9A76979A2}"/>
          </ac:spMkLst>
        </pc:spChg>
        <pc:spChg chg="mod">
          <ac:chgData name="Brito, Casey" userId="ee5f6a09-792e-4435-82b3-e58ee59be0b7" providerId="ADAL" clId="{FD852294-1036-417E-9FCA-EB02D7A7B673}" dt="2018-03-20T14:02:49.500" v="74" actId="1076"/>
          <ac:spMkLst>
            <pc:docMk/>
            <pc:sldMk cId="813997855" sldId="259"/>
            <ac:spMk id="4" creationId="{7FF8AD10-64AB-4366-A48D-8B9FD41CC15B}"/>
          </ac:spMkLst>
        </pc:spChg>
        <pc:spChg chg="add del mod">
          <ac:chgData name="Brito, Casey" userId="ee5f6a09-792e-4435-82b3-e58ee59be0b7" providerId="ADAL" clId="{FD852294-1036-417E-9FCA-EB02D7A7B673}" dt="2018-03-20T14:05:00.638" v="93" actId="1076"/>
          <ac:spMkLst>
            <pc:docMk/>
            <pc:sldMk cId="813997855" sldId="259"/>
            <ac:spMk id="6" creationId="{7F9FFDA5-D1D1-4348-93BD-5B857E3F8A0D}"/>
          </ac:spMkLst>
        </pc:spChg>
        <pc:cxnChg chg="add del mod">
          <ac:chgData name="Brito, Casey" userId="ee5f6a09-792e-4435-82b3-e58ee59be0b7" providerId="ADAL" clId="{FD852294-1036-417E-9FCA-EB02D7A7B673}" dt="2018-03-20T14:00:13.876" v="50" actId="11529"/>
          <ac:cxnSpMkLst>
            <pc:docMk/>
            <pc:sldMk cId="813997855" sldId="259"/>
            <ac:cxnSpMk id="8" creationId="{069564FB-A2A6-4477-BBBF-6471D0FF04BC}"/>
          </ac:cxnSpMkLst>
        </pc:cxnChg>
        <pc:cxnChg chg="add del mod">
          <ac:chgData name="Brito, Casey" userId="ee5f6a09-792e-4435-82b3-e58ee59be0b7" providerId="ADAL" clId="{FD852294-1036-417E-9FCA-EB02D7A7B673}" dt="2018-03-20T14:00:27.031" v="54" actId="11529"/>
          <ac:cxnSpMkLst>
            <pc:docMk/>
            <pc:sldMk cId="813997855" sldId="259"/>
            <ac:cxnSpMk id="10" creationId="{17B2B20F-55BF-443B-99A4-F38091A62026}"/>
          </ac:cxnSpMkLst>
        </pc:cxnChg>
        <pc:cxnChg chg="add del mod">
          <ac:chgData name="Brito, Casey" userId="ee5f6a09-792e-4435-82b3-e58ee59be0b7" providerId="ADAL" clId="{FD852294-1036-417E-9FCA-EB02D7A7B673}" dt="2018-03-20T14:05:00.638" v="93" actId="1076"/>
          <ac:cxnSpMkLst>
            <pc:docMk/>
            <pc:sldMk cId="813997855" sldId="259"/>
            <ac:cxnSpMk id="13" creationId="{8185013E-D27D-46D8-9EA3-0262FB4AD5EA}"/>
          </ac:cxnSpMkLst>
        </pc:cxnChg>
        <pc:cxnChg chg="add del mod">
          <ac:chgData name="Brito, Casey" userId="ee5f6a09-792e-4435-82b3-e58ee59be0b7" providerId="ADAL" clId="{FD852294-1036-417E-9FCA-EB02D7A7B673}" dt="2018-03-20T14:05:00.638" v="93" actId="1076"/>
          <ac:cxnSpMkLst>
            <pc:docMk/>
            <pc:sldMk cId="813997855" sldId="259"/>
            <ac:cxnSpMk id="16" creationId="{2816617C-8995-4593-8027-F7F0CEA55721}"/>
          </ac:cxnSpMkLst>
        </pc:cxnChg>
        <pc:cxnChg chg="add del mod">
          <ac:chgData name="Brito, Casey" userId="ee5f6a09-792e-4435-82b3-e58ee59be0b7" providerId="ADAL" clId="{FD852294-1036-417E-9FCA-EB02D7A7B673}" dt="2018-03-20T14:01:23.886" v="61" actId="478"/>
          <ac:cxnSpMkLst>
            <pc:docMk/>
            <pc:sldMk cId="813997855" sldId="259"/>
            <ac:cxnSpMk id="18" creationId="{6A8DDDEC-6061-4941-9A41-9E8A8AD4B6EC}"/>
          </ac:cxnSpMkLst>
        </pc:cxnChg>
        <pc:cxnChg chg="add del mod">
          <ac:chgData name="Brito, Casey" userId="ee5f6a09-792e-4435-82b3-e58ee59be0b7" providerId="ADAL" clId="{FD852294-1036-417E-9FCA-EB02D7A7B673}" dt="2018-03-20T14:05:00.638" v="93" actId="1076"/>
          <ac:cxnSpMkLst>
            <pc:docMk/>
            <pc:sldMk cId="813997855" sldId="259"/>
            <ac:cxnSpMk id="20" creationId="{1076688E-6A97-4446-9D6A-EB61D0EB9A2B}"/>
          </ac:cxnSpMkLst>
        </pc:cxnChg>
        <pc:cxnChg chg="add del mod">
          <ac:chgData name="Brito, Casey" userId="ee5f6a09-792e-4435-82b3-e58ee59be0b7" providerId="ADAL" clId="{FD852294-1036-417E-9FCA-EB02D7A7B673}" dt="2018-03-20T14:05:00.638" v="93" actId="1076"/>
          <ac:cxnSpMkLst>
            <pc:docMk/>
            <pc:sldMk cId="813997855" sldId="259"/>
            <ac:cxnSpMk id="22" creationId="{2A9D3670-2B62-4D74-8006-6833C18D2BAE}"/>
          </ac:cxnSpMkLst>
        </pc:cxnChg>
        <pc:cxnChg chg="add del mod">
          <ac:chgData name="Brito, Casey" userId="ee5f6a09-792e-4435-82b3-e58ee59be0b7" providerId="ADAL" clId="{FD852294-1036-417E-9FCA-EB02D7A7B673}" dt="2018-03-20T14:02:22.387" v="69" actId="478"/>
          <ac:cxnSpMkLst>
            <pc:docMk/>
            <pc:sldMk cId="813997855" sldId="259"/>
            <ac:cxnSpMk id="24" creationId="{B735014F-8DD1-4478-B778-27BADD3C22AF}"/>
          </ac:cxnSpMkLst>
        </pc:cxnChg>
        <pc:cxnChg chg="add del mod">
          <ac:chgData name="Brito, Casey" userId="ee5f6a09-792e-4435-82b3-e58ee59be0b7" providerId="ADAL" clId="{FD852294-1036-417E-9FCA-EB02D7A7B673}" dt="2018-03-20T14:05:00.638" v="93" actId="1076"/>
          <ac:cxnSpMkLst>
            <pc:docMk/>
            <pc:sldMk cId="813997855" sldId="259"/>
            <ac:cxnSpMk id="26" creationId="{2960EA5C-73BA-42E7-8AD2-4D2BBE961E2E}"/>
          </ac:cxnSpMkLst>
        </pc:cxnChg>
        <pc:cxnChg chg="add del mod">
          <ac:chgData name="Brito, Casey" userId="ee5f6a09-792e-4435-82b3-e58ee59be0b7" providerId="ADAL" clId="{FD852294-1036-417E-9FCA-EB02D7A7B673}" dt="2018-03-20T14:05:00.638" v="93" actId="1076"/>
          <ac:cxnSpMkLst>
            <pc:docMk/>
            <pc:sldMk cId="813997855" sldId="259"/>
            <ac:cxnSpMk id="31" creationId="{F0E60860-D101-4DDB-A32D-A367E643BA9E}"/>
          </ac:cxnSpMkLst>
        </pc:cxnChg>
        <pc:cxnChg chg="add del">
          <ac:chgData name="Brito, Casey" userId="ee5f6a09-792e-4435-82b3-e58ee59be0b7" providerId="ADAL" clId="{FD852294-1036-417E-9FCA-EB02D7A7B673}" dt="2018-03-20T14:03:31.940" v="84" actId="1076"/>
          <ac:cxnSpMkLst>
            <pc:docMk/>
            <pc:sldMk cId="813997855" sldId="259"/>
            <ac:cxnSpMk id="34" creationId="{E33BE0FF-201A-48B7-9562-98D730AFB262}"/>
          </ac:cxnSpMkLst>
        </pc:cxnChg>
        <pc:cxnChg chg="add del mod">
          <ac:chgData name="Brito, Casey" userId="ee5f6a09-792e-4435-82b3-e58ee59be0b7" providerId="ADAL" clId="{FD852294-1036-417E-9FCA-EB02D7A7B673}" dt="2018-03-20T14:05:00.638" v="93" actId="1076"/>
          <ac:cxnSpMkLst>
            <pc:docMk/>
            <pc:sldMk cId="813997855" sldId="259"/>
            <ac:cxnSpMk id="35" creationId="{4D573070-904A-4B53-83E3-7A583220A87B}"/>
          </ac:cxnSpMkLst>
        </pc:cxnChg>
        <pc:cxnChg chg="add del mod">
          <ac:chgData name="Brito, Casey" userId="ee5f6a09-792e-4435-82b3-e58ee59be0b7" providerId="ADAL" clId="{FD852294-1036-417E-9FCA-EB02D7A7B673}" dt="2018-03-20T14:05:00.638" v="93" actId="1076"/>
          <ac:cxnSpMkLst>
            <pc:docMk/>
            <pc:sldMk cId="813997855" sldId="259"/>
            <ac:cxnSpMk id="37" creationId="{A1E6F404-221C-4BE2-924C-2C7B788EF03D}"/>
          </ac:cxnSpMkLst>
        </pc:cxnChg>
      </pc:sldChg>
      <pc:sldChg chg="addSp modSp add del">
        <pc:chgData name="Brito, Casey" userId="ee5f6a09-792e-4435-82b3-e58ee59be0b7" providerId="ADAL" clId="{FD852294-1036-417E-9FCA-EB02D7A7B673}" dt="2018-03-26T15:03:31.987" v="178" actId="2696"/>
        <pc:sldMkLst>
          <pc:docMk/>
          <pc:sldMk cId="3486029852" sldId="260"/>
        </pc:sldMkLst>
        <pc:spChg chg="add mod">
          <ac:chgData name="Brito, Casey" userId="ee5f6a09-792e-4435-82b3-e58ee59be0b7" providerId="ADAL" clId="{FD852294-1036-417E-9FCA-EB02D7A7B673}" dt="2018-03-20T14:07:04.202" v="102" actId="164"/>
          <ac:spMkLst>
            <pc:docMk/>
            <pc:sldMk cId="3486029852" sldId="260"/>
            <ac:spMk id="4" creationId="{54FCBDA8-2598-4E81-BA66-76D134B4CBDB}"/>
          </ac:spMkLst>
        </pc:spChg>
        <pc:spChg chg="add ord">
          <ac:chgData name="Brito, Casey" userId="ee5f6a09-792e-4435-82b3-e58ee59be0b7" providerId="ADAL" clId="{FD852294-1036-417E-9FCA-EB02D7A7B673}" dt="2018-03-20T14:05:17.645" v="96" actId="167"/>
          <ac:spMkLst>
            <pc:docMk/>
            <pc:sldMk cId="3486029852" sldId="260"/>
            <ac:spMk id="13" creationId="{B66C9FAA-ED78-40FE-99B6-D2707362EC83}"/>
          </ac:spMkLst>
        </pc:spChg>
        <pc:grpChg chg="add mod">
          <ac:chgData name="Brito, Casey" userId="ee5f6a09-792e-4435-82b3-e58ee59be0b7" providerId="ADAL" clId="{FD852294-1036-417E-9FCA-EB02D7A7B673}" dt="2018-03-20T14:07:07.860" v="103" actId="1076"/>
          <ac:grpSpMkLst>
            <pc:docMk/>
            <pc:sldMk cId="3486029852" sldId="260"/>
            <ac:grpSpMk id="15" creationId="{2B6F54AF-7CA3-4AF1-912B-F498F375AA12}"/>
          </ac:grpSpMkLst>
        </pc:grpChg>
        <pc:cxnChg chg="add mod">
          <ac:chgData name="Brito, Casey" userId="ee5f6a09-792e-4435-82b3-e58ee59be0b7" providerId="ADAL" clId="{FD852294-1036-417E-9FCA-EB02D7A7B673}" dt="2018-03-20T14:07:04.202" v="102" actId="164"/>
          <ac:cxnSpMkLst>
            <pc:docMk/>
            <pc:sldMk cId="3486029852" sldId="260"/>
            <ac:cxnSpMk id="5" creationId="{709E9C04-3DF1-4F97-8E54-5FD7CD5E60B6}"/>
          </ac:cxnSpMkLst>
        </pc:cxnChg>
        <pc:cxnChg chg="add mod">
          <ac:chgData name="Brito, Casey" userId="ee5f6a09-792e-4435-82b3-e58ee59be0b7" providerId="ADAL" clId="{FD852294-1036-417E-9FCA-EB02D7A7B673}" dt="2018-03-20T14:07:04.202" v="102" actId="164"/>
          <ac:cxnSpMkLst>
            <pc:docMk/>
            <pc:sldMk cId="3486029852" sldId="260"/>
            <ac:cxnSpMk id="6" creationId="{97D95FC2-A2C0-4BE8-9896-45B8AF7C98ED}"/>
          </ac:cxnSpMkLst>
        </pc:cxnChg>
        <pc:cxnChg chg="add mod">
          <ac:chgData name="Brito, Casey" userId="ee5f6a09-792e-4435-82b3-e58ee59be0b7" providerId="ADAL" clId="{FD852294-1036-417E-9FCA-EB02D7A7B673}" dt="2018-03-20T14:07:04.202" v="102" actId="164"/>
          <ac:cxnSpMkLst>
            <pc:docMk/>
            <pc:sldMk cId="3486029852" sldId="260"/>
            <ac:cxnSpMk id="7" creationId="{7A4C246B-7957-4B28-BAB7-7ADC69E8AD03}"/>
          </ac:cxnSpMkLst>
        </pc:cxnChg>
        <pc:cxnChg chg="add mod">
          <ac:chgData name="Brito, Casey" userId="ee5f6a09-792e-4435-82b3-e58ee59be0b7" providerId="ADAL" clId="{FD852294-1036-417E-9FCA-EB02D7A7B673}" dt="2018-03-20T14:07:04.202" v="102" actId="164"/>
          <ac:cxnSpMkLst>
            <pc:docMk/>
            <pc:sldMk cId="3486029852" sldId="260"/>
            <ac:cxnSpMk id="8" creationId="{574819CC-C964-414D-B416-63A1FC9E4E04}"/>
          </ac:cxnSpMkLst>
        </pc:cxnChg>
        <pc:cxnChg chg="add mod">
          <ac:chgData name="Brito, Casey" userId="ee5f6a09-792e-4435-82b3-e58ee59be0b7" providerId="ADAL" clId="{FD852294-1036-417E-9FCA-EB02D7A7B673}" dt="2018-03-20T14:07:04.202" v="102" actId="164"/>
          <ac:cxnSpMkLst>
            <pc:docMk/>
            <pc:sldMk cId="3486029852" sldId="260"/>
            <ac:cxnSpMk id="9" creationId="{7FC8A4B1-12A5-4FED-AC38-69D5E61F57E4}"/>
          </ac:cxnSpMkLst>
        </pc:cxnChg>
        <pc:cxnChg chg="add mod">
          <ac:chgData name="Brito, Casey" userId="ee5f6a09-792e-4435-82b3-e58ee59be0b7" providerId="ADAL" clId="{FD852294-1036-417E-9FCA-EB02D7A7B673}" dt="2018-03-20T14:07:04.202" v="102" actId="164"/>
          <ac:cxnSpMkLst>
            <pc:docMk/>
            <pc:sldMk cId="3486029852" sldId="260"/>
            <ac:cxnSpMk id="10" creationId="{68BAD500-CBDF-4C28-B7BC-B56B0CE89754}"/>
          </ac:cxnSpMkLst>
        </pc:cxnChg>
        <pc:cxnChg chg="add mod">
          <ac:chgData name="Brito, Casey" userId="ee5f6a09-792e-4435-82b3-e58ee59be0b7" providerId="ADAL" clId="{FD852294-1036-417E-9FCA-EB02D7A7B673}" dt="2018-03-20T14:07:04.202" v="102" actId="164"/>
          <ac:cxnSpMkLst>
            <pc:docMk/>
            <pc:sldMk cId="3486029852" sldId="260"/>
            <ac:cxnSpMk id="11" creationId="{14181739-722D-4679-A862-4F978C66578B}"/>
          </ac:cxnSpMkLst>
        </pc:cxnChg>
        <pc:cxnChg chg="add mod">
          <ac:chgData name="Brito, Casey" userId="ee5f6a09-792e-4435-82b3-e58ee59be0b7" providerId="ADAL" clId="{FD852294-1036-417E-9FCA-EB02D7A7B673}" dt="2018-03-20T14:07:04.202" v="102" actId="164"/>
          <ac:cxnSpMkLst>
            <pc:docMk/>
            <pc:sldMk cId="3486029852" sldId="260"/>
            <ac:cxnSpMk id="12" creationId="{BB99A0EA-A3C0-4EFD-8C55-A85CEC7D8FE6}"/>
          </ac:cxnSpMkLst>
        </pc:cxnChg>
        <pc:cxnChg chg="add ord">
          <ac:chgData name="Brito, Casey" userId="ee5f6a09-792e-4435-82b3-e58ee59be0b7" providerId="ADAL" clId="{FD852294-1036-417E-9FCA-EB02D7A7B673}" dt="2018-03-20T14:05:17.645" v="96" actId="167"/>
          <ac:cxnSpMkLst>
            <pc:docMk/>
            <pc:sldMk cId="3486029852" sldId="260"/>
            <ac:cxnSpMk id="14" creationId="{2836E8CD-5203-48FC-BC92-C993FCC7DDA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2D9E-7A89-40DE-9AA1-C2F48CCC9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CF9AB-103F-4FF2-AD17-4AC7D4AC3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B3D20-4C8E-49C0-BDD8-7419B09F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7B71-557E-49A2-9B12-70A21B27A44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93F8B-C028-4266-81FC-C27199976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2B1DC-F156-452A-9CAE-2F84F6DC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C1CD-DEB3-46E2-A14B-D81BC3B75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1885-2D5A-4225-8528-32B4D4E4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FA9C5-5217-4BE6-B5E4-BB2D6CEBF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15E1D-1207-4565-99F2-56AAB598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7B71-557E-49A2-9B12-70A21B27A44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49BE7-EF05-4015-A246-86E1C40E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C7249-91E9-4BD1-89BC-39EC4D59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C1CD-DEB3-46E2-A14B-D81BC3B75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9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4D193-5259-4A91-8326-56711863F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5F3BC-1D75-4196-AB0E-863A410D2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61CF0-042A-499B-B637-4F598ECB5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7B71-557E-49A2-9B12-70A21B27A44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0D29D-3405-477E-A91E-E5215B44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DEDC8-39A6-4FEC-960F-DC9F6F9B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C1CD-DEB3-46E2-A14B-D81BC3B75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3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96EA-84DE-42C8-B002-458431E1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AE35C-EC00-479A-A5A5-81BAF74A6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C79E3-C01F-46E8-A64F-8890E54D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7B71-557E-49A2-9B12-70A21B27A44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44C81-A192-41F7-BCF2-36EFF27B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92F47-30A3-425A-86D9-8B26C496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C1CD-DEB3-46E2-A14B-D81BC3B75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8805-52F2-4048-B07B-9CCE565B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321D5-9121-4269-A16A-41E946DEF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0BBDE-C820-4592-AF16-89ACD575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7B71-557E-49A2-9B12-70A21B27A44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432E2-0FA3-4370-A057-14CA9CF5F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5DE3B-F11D-45B9-A10B-43CB0EB4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C1CD-DEB3-46E2-A14B-D81BC3B75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0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6BD8-65ED-4592-8E24-78A84172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F6105-7AC0-4F2D-AF5D-1D07E9B15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0A5F8-6B26-4E6B-A7F4-158097F50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1B86F-DCD2-43D7-8CF3-256EE393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7B71-557E-49A2-9B12-70A21B27A44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A6F82-EB22-4760-8199-207B788E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A337A-23EF-481A-BE64-E2C03351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C1CD-DEB3-46E2-A14B-D81BC3B75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5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48A6-3C9D-4241-811A-3E892049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2CA48-5EBE-4826-9768-937E47CF4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14863-6D76-4F81-9BA2-D834FCBDC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A7BD6-7ED3-4535-B65D-A4D665D57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4D808-26FB-46EE-80E7-AC412A6A3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FE573-F42C-4CE8-9756-98DA8CBC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7B71-557E-49A2-9B12-70A21B27A44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D82B1-EA4D-4FBA-BDE6-D2701538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72F0E-348D-4B9F-ACF3-26B5CE27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C1CD-DEB3-46E2-A14B-D81BC3B75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0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D034-D24A-4916-BB45-5E19DDC9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7EA45-2157-48FA-8031-F0638BFF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7B71-557E-49A2-9B12-70A21B27A44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677E1-0FBE-40CD-AAE3-F704F123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0BB07-B3A5-41ED-8C7B-90E60EB6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C1CD-DEB3-46E2-A14B-D81BC3B75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9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B4E07D-05F5-4E2F-A6A3-A3F061AC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7B71-557E-49A2-9B12-70A21B27A44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9F91F-E55C-44FE-B9A3-6EB3C07C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AB1F1-3455-4F16-B00A-DB0A7B5A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C1CD-DEB3-46E2-A14B-D81BC3B75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2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53AA-65B9-471D-945E-ED287B0C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E1E09-5C4E-40A4-BB5E-62ED92838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27CFF-CA28-4528-BFBC-99E32E91D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8E8FC-3D41-4CB7-80B8-758E02AF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7B71-557E-49A2-9B12-70A21B27A44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B5B0A-E9B8-4ACA-BC0C-4D9E1F55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8F339-545B-4E32-92E4-EC799167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C1CD-DEB3-46E2-A14B-D81BC3B75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3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DA5D-A84B-4AF1-B21C-089BB2DCB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8B9D9-BEC3-437C-8F22-573AEE87C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C20D2-65A9-4E7E-AECB-8F47AC6DB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9CD02-5709-4426-9636-CF1B304A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7B71-557E-49A2-9B12-70A21B27A44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11E15-B91E-4F2E-A828-4BBE12ED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FB679-00B6-47CF-B3F8-96401193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C1CD-DEB3-46E2-A14B-D81BC3B75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2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887EA-A31E-4433-952F-99DB5957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03C36-2046-4139-BBAB-9694A8BD4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E2D09-794C-4B95-8124-46E327DC3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17B71-557E-49A2-9B12-70A21B27A44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7B57F-4C8A-4F4C-ACCE-BBD2EFA6E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BF613-F5CE-4348-BACB-26F295317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1C1CD-DEB3-46E2-A14B-D81BC3B75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2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569A-8208-4517-9BC2-44E9A7697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5.1: The Unit Circle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C3D4E-DEC1-4E2B-B06E-B89711B6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9384"/>
            <a:ext cx="9144000" cy="1655762"/>
          </a:xfrm>
        </p:spPr>
        <p:txBody>
          <a:bodyPr/>
          <a:lstStyle/>
          <a:p>
            <a:r>
              <a:rPr lang="en-US" dirty="0"/>
              <a:t>MATH 1550 - Precalculus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8AD10-64AB-4366-A48D-8B9FD41CC15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051EBA-6856-4FB3-AC2D-14C6DB244E18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99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C0D1F95-6D78-4FD5-97A3-39E5A5BCFA44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4780FD-AD3C-44BB-B3B7-A5F8DD987114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EDB4F76-B87D-4DEB-A010-53233A8A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76" y="-169147"/>
            <a:ext cx="11797647" cy="1325563"/>
          </a:xfrm>
        </p:spPr>
        <p:txBody>
          <a:bodyPr/>
          <a:lstStyle/>
          <a:p>
            <a:r>
              <a:rPr lang="en-US" dirty="0"/>
              <a:t>Domains and Ranges for Trigonometric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BAE8DFA-8937-4674-A3B9-1A429168154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67246269"/>
                  </p:ext>
                </p:extLst>
              </p:nvPr>
            </p:nvGraphicFramePr>
            <p:xfrm>
              <a:off x="3273287" y="1258506"/>
              <a:ext cx="8721535" cy="2155254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854769">
                      <a:extLst>
                        <a:ext uri="{9D8B030D-6E8A-4147-A177-3AD203B41FA5}">
                          <a16:colId xmlns:a16="http://schemas.microsoft.com/office/drawing/2014/main" val="1422175566"/>
                        </a:ext>
                      </a:extLst>
                    </a:gridCol>
                    <a:gridCol w="4088734">
                      <a:extLst>
                        <a:ext uri="{9D8B030D-6E8A-4147-A177-3AD203B41FA5}">
                          <a16:colId xmlns:a16="http://schemas.microsoft.com/office/drawing/2014/main" val="3446067958"/>
                        </a:ext>
                      </a:extLst>
                    </a:gridCol>
                    <a:gridCol w="2778032">
                      <a:extLst>
                        <a:ext uri="{9D8B030D-6E8A-4147-A177-3AD203B41FA5}">
                          <a16:colId xmlns:a16="http://schemas.microsoft.com/office/drawing/2014/main" val="32660535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Domain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Range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1804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l-GR" sz="24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[−1,1]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27316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l-GR" sz="24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[−1,1]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99187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l-GR" sz="24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8088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BAE8DFA-8937-4674-A3B9-1A429168154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67246269"/>
                  </p:ext>
                </p:extLst>
              </p:nvPr>
            </p:nvGraphicFramePr>
            <p:xfrm>
              <a:off x="3273287" y="1258506"/>
              <a:ext cx="8721535" cy="2155254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854769">
                      <a:extLst>
                        <a:ext uri="{9D8B030D-6E8A-4147-A177-3AD203B41FA5}">
                          <a16:colId xmlns:a16="http://schemas.microsoft.com/office/drawing/2014/main" val="1422175566"/>
                        </a:ext>
                      </a:extLst>
                    </a:gridCol>
                    <a:gridCol w="4088734">
                      <a:extLst>
                        <a:ext uri="{9D8B030D-6E8A-4147-A177-3AD203B41FA5}">
                          <a16:colId xmlns:a16="http://schemas.microsoft.com/office/drawing/2014/main" val="3446067958"/>
                        </a:ext>
                      </a:extLst>
                    </a:gridCol>
                    <a:gridCol w="2778032">
                      <a:extLst>
                        <a:ext uri="{9D8B030D-6E8A-4147-A177-3AD203B41FA5}">
                          <a16:colId xmlns:a16="http://schemas.microsoft.com/office/drawing/2014/main" val="326605353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Domain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Range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180490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8" t="-110667" r="-370820" b="-27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604" t="-110667" r="-68554" b="-27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4254" t="-110667" r="-877" b="-27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273164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8" t="-210667" r="-370820" b="-17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604" t="-210667" r="-68554" b="-17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4254" t="-210667" r="-877" b="-17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187208"/>
                      </a:ext>
                    </a:extLst>
                  </a:tr>
                  <a:tr h="7836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8" t="-180620" r="-370820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604" t="-180620" r="-68554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4254" t="-180620" r="-877" b="-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8088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32182367-375B-4DB1-A34E-D2621D851D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5067327"/>
                  </p:ext>
                </p:extLst>
              </p:nvPr>
            </p:nvGraphicFramePr>
            <p:xfrm>
              <a:off x="3273099" y="4506661"/>
              <a:ext cx="8721724" cy="1698054"/>
            </p:xfrm>
            <a:graphic>
              <a:graphicData uri="http://schemas.openxmlformats.org/drawingml/2006/table">
                <a:tbl>
                  <a:tblPr bandRow="1">
                    <a:tableStyleId>{93296810-A885-4BE3-A3E7-6D5BEEA58F35}</a:tableStyleId>
                  </a:tblPr>
                  <a:tblGrid>
                    <a:gridCol w="1854809">
                      <a:extLst>
                        <a:ext uri="{9D8B030D-6E8A-4147-A177-3AD203B41FA5}">
                          <a16:colId xmlns:a16="http://schemas.microsoft.com/office/drawing/2014/main" val="1359231925"/>
                        </a:ext>
                      </a:extLst>
                    </a:gridCol>
                    <a:gridCol w="4088823">
                      <a:extLst>
                        <a:ext uri="{9D8B030D-6E8A-4147-A177-3AD203B41FA5}">
                          <a16:colId xmlns:a16="http://schemas.microsoft.com/office/drawing/2014/main" val="2248411029"/>
                        </a:ext>
                      </a:extLst>
                    </a:gridCol>
                    <a:gridCol w="2778092">
                      <a:extLst>
                        <a:ext uri="{9D8B030D-6E8A-4147-A177-3AD203B41FA5}">
                          <a16:colId xmlns:a16="http://schemas.microsoft.com/office/drawing/2014/main" val="4822314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cot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l-GR" sz="2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4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≠0,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24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4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24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,±3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,±4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2303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sec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l-GR" sz="2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4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,±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,±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,±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endChr m:val="]"/>
                                    <m:ctrlPr>
                                      <a:rPr lang="en-US" sz="2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−∞,−1</m:t>
                                    </m:r>
                                  </m:e>
                                </m:d>
                                <m:r>
                                  <a:rPr lang="en-US" sz="24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∪[1,∞)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3676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csc</m:t>
                                </m:r>
                                <m:r>
                                  <a:rPr lang="en-US" sz="2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l-GR" sz="2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4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≠0,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24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4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24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,±3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,±4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endChr m:val="]"/>
                                    <m:ctrlPr>
                                      <a:rPr lang="en-US" sz="2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−∞,−1</m:t>
                                    </m:r>
                                  </m:e>
                                </m:d>
                                <m:r>
                                  <a:rPr lang="en-US" sz="24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∪[1,∞)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96133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32182367-375B-4DB1-A34E-D2621D851D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5067327"/>
                  </p:ext>
                </p:extLst>
              </p:nvPr>
            </p:nvGraphicFramePr>
            <p:xfrm>
              <a:off x="3273099" y="4506661"/>
              <a:ext cx="8721724" cy="1698054"/>
            </p:xfrm>
            <a:graphic>
              <a:graphicData uri="http://schemas.openxmlformats.org/drawingml/2006/table">
                <a:tbl>
                  <a:tblPr bandRow="1">
                    <a:tableStyleId>{93296810-A885-4BE3-A3E7-6D5BEEA58F35}</a:tableStyleId>
                  </a:tblPr>
                  <a:tblGrid>
                    <a:gridCol w="1854809">
                      <a:extLst>
                        <a:ext uri="{9D8B030D-6E8A-4147-A177-3AD203B41FA5}">
                          <a16:colId xmlns:a16="http://schemas.microsoft.com/office/drawing/2014/main" val="1359231925"/>
                        </a:ext>
                      </a:extLst>
                    </a:gridCol>
                    <a:gridCol w="4088823">
                      <a:extLst>
                        <a:ext uri="{9D8B030D-6E8A-4147-A177-3AD203B41FA5}">
                          <a16:colId xmlns:a16="http://schemas.microsoft.com/office/drawing/2014/main" val="2248411029"/>
                        </a:ext>
                      </a:extLst>
                    </a:gridCol>
                    <a:gridCol w="2778092">
                      <a:extLst>
                        <a:ext uri="{9D8B030D-6E8A-4147-A177-3AD203B41FA5}">
                          <a16:colId xmlns:a16="http://schemas.microsoft.com/office/drawing/2014/main" val="48223146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8" t="-1333" r="-370164" b="-2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604" t="-1333" r="-68256" b="-2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4254" t="-1333" r="-439" b="-29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2303021"/>
                      </a:ext>
                    </a:extLst>
                  </a:tr>
                  <a:tr h="7836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8" t="-58915" r="-370164" b="-689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604" t="-58915" r="-68256" b="-689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4254" t="-58915" r="-439" b="-689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367623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8" t="-273333" r="-370164" b="-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604" t="-273333" r="-68256" b="-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4254" t="-273333" r="-439" b="-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961338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EFD42444-2615-44FD-8788-CE22DD622647}"/>
              </a:ext>
            </a:extLst>
          </p:cNvPr>
          <p:cNvGrpSpPr/>
          <p:nvPr/>
        </p:nvGrpSpPr>
        <p:grpSpPr>
          <a:xfrm>
            <a:off x="98377" y="3987209"/>
            <a:ext cx="3038475" cy="2870791"/>
            <a:chOff x="4533900" y="3987209"/>
            <a:chExt cx="3038475" cy="287079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BCBF770-EF67-4BE2-8497-26FE333CF9E3}"/>
                </a:ext>
              </a:extLst>
            </p:cNvPr>
            <p:cNvSpPr/>
            <p:nvPr/>
          </p:nvSpPr>
          <p:spPr>
            <a:xfrm>
              <a:off x="4797287" y="4117603"/>
              <a:ext cx="2597426" cy="2597426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AA77A88-411F-44CC-8067-0BA28D659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209"/>
              <a:ext cx="0" cy="2870791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A123902-6B64-48CB-AB2C-BBC7B79CB288}"/>
                </a:ext>
              </a:extLst>
            </p:cNvPr>
            <p:cNvCxnSpPr/>
            <p:nvPr/>
          </p:nvCxnSpPr>
          <p:spPr>
            <a:xfrm>
              <a:off x="4533900" y="5416316"/>
              <a:ext cx="3038475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5627BA-F2E5-4707-82BA-BAE64256DF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8898" y="4391025"/>
              <a:ext cx="2251225" cy="2227071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26F0D29-CEE9-46AB-9428-D11858CD78F0}"/>
                </a:ext>
              </a:extLst>
            </p:cNvPr>
            <p:cNvCxnSpPr>
              <a:cxnSpLocks/>
            </p:cNvCxnSpPr>
            <p:nvPr/>
          </p:nvCxnSpPr>
          <p:spPr>
            <a:xfrm>
              <a:off x="4914902" y="4269590"/>
              <a:ext cx="2316659" cy="2264560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D856E64-2807-4EC4-84F3-2BC0484041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2575" y="4117602"/>
              <a:ext cx="1419757" cy="2716019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80C835-9F46-4DCB-9EF9-7A987C372268}"/>
                </a:ext>
              </a:extLst>
            </p:cNvPr>
            <p:cNvCxnSpPr>
              <a:cxnSpLocks/>
            </p:cNvCxnSpPr>
            <p:nvPr/>
          </p:nvCxnSpPr>
          <p:spPr>
            <a:xfrm>
              <a:off x="5534026" y="4033656"/>
              <a:ext cx="1127263" cy="2799965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8E3DC9A-B8E6-4C04-A85C-B6B0DA3109A0}"/>
                </a:ext>
              </a:extLst>
            </p:cNvPr>
            <p:cNvCxnSpPr>
              <a:cxnSpLocks/>
            </p:cNvCxnSpPr>
            <p:nvPr/>
          </p:nvCxnSpPr>
          <p:spPr>
            <a:xfrm>
              <a:off x="4657725" y="4691593"/>
              <a:ext cx="2837223" cy="1422392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8F58C91-8C9E-448D-93EB-034C84651A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1040" y="4763738"/>
              <a:ext cx="2833908" cy="1350247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9513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114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5.1: The Unit Circle</vt:lpstr>
      <vt:lpstr>Domains and Ranges for Trigonometric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5.1</dc:title>
  <dc:creator>Brito, Casey</dc:creator>
  <cp:lastModifiedBy>Brito, Casey</cp:lastModifiedBy>
  <cp:revision>4</cp:revision>
  <dcterms:created xsi:type="dcterms:W3CDTF">2017-10-17T10:47:01Z</dcterms:created>
  <dcterms:modified xsi:type="dcterms:W3CDTF">2018-03-26T15:06:05Z</dcterms:modified>
</cp:coreProperties>
</file>