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to, Casey" userId="ee5f6a09-792e-4435-82b3-e58ee59be0b7" providerId="ADAL" clId="{74268778-B28E-4F65-83CB-C746416D618D}"/>
    <pc:docChg chg="undo custSel addSld delSld modSld sldOrd">
      <pc:chgData name="Brito, Casey" userId="ee5f6a09-792e-4435-82b3-e58ee59be0b7" providerId="ADAL" clId="{74268778-B28E-4F65-83CB-C746416D618D}" dt="2018-03-21T15:11:27.169" v="86" actId="1076"/>
      <pc:docMkLst>
        <pc:docMk/>
      </pc:docMkLst>
      <pc:sldChg chg="del">
        <pc:chgData name="Brito, Casey" userId="ee5f6a09-792e-4435-82b3-e58ee59be0b7" providerId="ADAL" clId="{74268778-B28E-4F65-83CB-C746416D618D}" dt="2018-03-21T14:53:08.824" v="56" actId="2696"/>
        <pc:sldMkLst>
          <pc:docMk/>
          <pc:sldMk cId="1687013020" sldId="256"/>
        </pc:sldMkLst>
      </pc:sldChg>
      <pc:sldChg chg="addSp delSp modSp del">
        <pc:chgData name="Brito, Casey" userId="ee5f6a09-792e-4435-82b3-e58ee59be0b7" providerId="ADAL" clId="{74268778-B28E-4F65-83CB-C746416D618D}" dt="2018-03-21T15:01:41.575" v="77" actId="2696"/>
        <pc:sldMkLst>
          <pc:docMk/>
          <pc:sldMk cId="924675558" sldId="257"/>
        </pc:sldMkLst>
        <pc:spChg chg="add mod">
          <ac:chgData name="Brito, Casey" userId="ee5f6a09-792e-4435-82b3-e58ee59be0b7" providerId="ADAL" clId="{74268778-B28E-4F65-83CB-C746416D618D}" dt="2018-03-21T14:57:29.017" v="60"/>
          <ac:spMkLst>
            <pc:docMk/>
            <pc:sldMk cId="924675558" sldId="257"/>
            <ac:spMk id="3" creationId="{421AD3D5-A270-4E97-89EB-A8D786E41063}"/>
          </ac:spMkLst>
        </pc:spChg>
        <pc:picChg chg="del">
          <ac:chgData name="Brito, Casey" userId="ee5f6a09-792e-4435-82b3-e58ee59be0b7" providerId="ADAL" clId="{74268778-B28E-4F65-83CB-C746416D618D}" dt="2018-03-21T14:57:29.017" v="60"/>
          <ac:picMkLst>
            <pc:docMk/>
            <pc:sldMk cId="924675558" sldId="257"/>
            <ac:picMk id="4" creationId="{4D76FA17-E1D2-48E5-B040-C062A8B601EF}"/>
          </ac:picMkLst>
        </pc:picChg>
      </pc:sldChg>
      <pc:sldChg chg="del">
        <pc:chgData name="Brito, Casey" userId="ee5f6a09-792e-4435-82b3-e58ee59be0b7" providerId="ADAL" clId="{74268778-B28E-4F65-83CB-C746416D618D}" dt="2018-03-21T14:53:05.349" v="55" actId="2696"/>
        <pc:sldMkLst>
          <pc:docMk/>
          <pc:sldMk cId="1109513086" sldId="258"/>
        </pc:sldMkLst>
      </pc:sldChg>
      <pc:sldChg chg="modSp add">
        <pc:chgData name="Brito, Casey" userId="ee5f6a09-792e-4435-82b3-e58ee59be0b7" providerId="ADAL" clId="{74268778-B28E-4F65-83CB-C746416D618D}" dt="2018-03-21T14:52:51.867" v="54" actId="20577"/>
        <pc:sldMkLst>
          <pc:docMk/>
          <pc:sldMk cId="813997855" sldId="263"/>
        </pc:sldMkLst>
        <pc:spChg chg="mod">
          <ac:chgData name="Brito, Casey" userId="ee5f6a09-792e-4435-82b3-e58ee59be0b7" providerId="ADAL" clId="{74268778-B28E-4F65-83CB-C746416D618D}" dt="2018-03-21T14:52:51.867" v="54" actId="20577"/>
          <ac:spMkLst>
            <pc:docMk/>
            <pc:sldMk cId="813997855" sldId="263"/>
            <ac:spMk id="2" creationId="{D0E3569A-8208-4517-9BC2-44E9A76979A2}"/>
          </ac:spMkLst>
        </pc:spChg>
      </pc:sldChg>
      <pc:sldChg chg="addSp delSp modSp add ord">
        <pc:chgData name="Brito, Casey" userId="ee5f6a09-792e-4435-82b3-e58ee59be0b7" providerId="ADAL" clId="{74268778-B28E-4F65-83CB-C746416D618D}" dt="2018-03-21T15:11:27.169" v="86" actId="1076"/>
        <pc:sldMkLst>
          <pc:docMk/>
          <pc:sldMk cId="3837780663" sldId="264"/>
        </pc:sldMkLst>
        <pc:spChg chg="add">
          <ac:chgData name="Brito, Casey" userId="ee5f6a09-792e-4435-82b3-e58ee59be0b7" providerId="ADAL" clId="{74268778-B28E-4F65-83CB-C746416D618D}" dt="2018-03-21T14:55:13.036" v="59"/>
          <ac:spMkLst>
            <pc:docMk/>
            <pc:sldMk cId="3837780663" sldId="264"/>
            <ac:spMk id="4" creationId="{224C9AA0-E335-4FBF-9AA9-05D21948BD1E}"/>
          </ac:spMkLst>
        </pc:spChg>
        <pc:picChg chg="add mod">
          <ac:chgData name="Brito, Casey" userId="ee5f6a09-792e-4435-82b3-e58ee59be0b7" providerId="ADAL" clId="{74268778-B28E-4F65-83CB-C746416D618D}" dt="2018-03-21T14:58:29.100" v="68" actId="1076"/>
          <ac:picMkLst>
            <pc:docMk/>
            <pc:sldMk cId="3837780663" sldId="264"/>
            <ac:picMk id="6" creationId="{D53EF056-8C26-45CA-AD25-E091153F8C75}"/>
          </ac:picMkLst>
        </pc:picChg>
        <pc:cxnChg chg="add">
          <ac:chgData name="Brito, Casey" userId="ee5f6a09-792e-4435-82b3-e58ee59be0b7" providerId="ADAL" clId="{74268778-B28E-4F65-83CB-C746416D618D}" dt="2018-03-21T14:55:13.036" v="59"/>
          <ac:cxnSpMkLst>
            <pc:docMk/>
            <pc:sldMk cId="3837780663" sldId="264"/>
            <ac:cxnSpMk id="5" creationId="{D8B16EC6-A59A-42EB-88AF-212BF901CBC0}"/>
          </ac:cxnSpMkLst>
        </pc:cxnChg>
        <pc:cxnChg chg="add mod">
          <ac:chgData name="Brito, Casey" userId="ee5f6a09-792e-4435-82b3-e58ee59be0b7" providerId="ADAL" clId="{74268778-B28E-4F65-83CB-C746416D618D}" dt="2018-03-21T15:10:45.554" v="79" actId="1076"/>
          <ac:cxnSpMkLst>
            <pc:docMk/>
            <pc:sldMk cId="3837780663" sldId="264"/>
            <ac:cxnSpMk id="8" creationId="{5CF22737-1237-47FD-8C4B-060002B05784}"/>
          </ac:cxnSpMkLst>
        </pc:cxnChg>
        <pc:cxnChg chg="add mod">
          <ac:chgData name="Brito, Casey" userId="ee5f6a09-792e-4435-82b3-e58ee59be0b7" providerId="ADAL" clId="{74268778-B28E-4F65-83CB-C746416D618D}" dt="2018-03-21T14:59:31.948" v="76" actId="208"/>
          <ac:cxnSpMkLst>
            <pc:docMk/>
            <pc:sldMk cId="3837780663" sldId="264"/>
            <ac:cxnSpMk id="10" creationId="{D640E214-827C-4D05-990F-DDF8D9F05CDD}"/>
          </ac:cxnSpMkLst>
        </pc:cxnChg>
        <pc:cxnChg chg="add del mod">
          <ac:chgData name="Brito, Casey" userId="ee5f6a09-792e-4435-82b3-e58ee59be0b7" providerId="ADAL" clId="{74268778-B28E-4F65-83CB-C746416D618D}" dt="2018-03-21T15:10:53.699" v="82" actId="478"/>
          <ac:cxnSpMkLst>
            <pc:docMk/>
            <pc:sldMk cId="3837780663" sldId="264"/>
            <ac:cxnSpMk id="12" creationId="{7B6C252C-E341-4B75-9B12-C2BF06161F8E}"/>
          </ac:cxnSpMkLst>
        </pc:cxnChg>
        <pc:cxnChg chg="add mod">
          <ac:chgData name="Brito, Casey" userId="ee5f6a09-792e-4435-82b3-e58ee59be0b7" providerId="ADAL" clId="{74268778-B28E-4F65-83CB-C746416D618D}" dt="2018-03-21T15:11:27.169" v="86" actId="1076"/>
          <ac:cxnSpMkLst>
            <pc:docMk/>
            <pc:sldMk cId="3837780663" sldId="264"/>
            <ac:cxnSpMk id="13" creationId="{FE4DBE7B-68DC-4C65-A091-4D76B66E8A01}"/>
          </ac:cxnSpMkLst>
        </pc:cxnChg>
        <pc:cxnChg chg="add mod">
          <ac:chgData name="Brito, Casey" userId="ee5f6a09-792e-4435-82b3-e58ee59be0b7" providerId="ADAL" clId="{74268778-B28E-4F65-83CB-C746416D618D}" dt="2018-03-21T15:11:27.169" v="86" actId="1076"/>
          <ac:cxnSpMkLst>
            <pc:docMk/>
            <pc:sldMk cId="3837780663" sldId="264"/>
            <ac:cxnSpMk id="16" creationId="{3178C8E6-0048-427B-90FB-3918206BA5FF}"/>
          </ac:cxnSpMkLst>
        </pc:cxnChg>
      </pc:sldChg>
    </pc:docChg>
  </pc:docChgLst>
  <pc:docChgLst>
    <pc:chgData name="Brito, Casey" userId="ee5f6a09-792e-4435-82b3-e58ee59be0b7" providerId="ADAL" clId="{6354097B-1B00-4FA7-BB17-00243707AC64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06F6D-D4B1-4E22-8EDF-C2AE3AF1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EBCE0-B5EF-4592-A20B-BC2BAD53AA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181C7-678B-41CC-8660-9D7D79648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5A48-6B99-4069-A3A8-DFBF2F9C1DA4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79C2F-7A33-4660-A3F7-2681F4A7E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AF3A9-B851-40D9-9D30-4C2F2324A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09BB-A988-41F9-BFAB-0F16C732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55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797A6-7E56-444C-995F-53F6B0C00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A9A3E-EBE3-44B0-8A66-E4F00BD05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C8AC9-2D81-49AB-90A0-9F4E3204E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5A48-6B99-4069-A3A8-DFBF2F9C1DA4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22F15-6FF9-4694-A57C-E78201AC3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62CE6-7B54-4311-AA79-25E987AB7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09BB-A988-41F9-BFAB-0F16C732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45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F5DB58-6E8D-467E-A1CF-294C71301A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FEA9-4602-4083-A8BF-7DBDDB927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8FD81-56D1-4D36-A453-B563DE28B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5A48-6B99-4069-A3A8-DFBF2F9C1DA4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111C0-10A9-4C22-8F45-A8032F4A1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5EC9B-64CC-4052-B39A-44D842F5F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09BB-A988-41F9-BFAB-0F16C732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05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A7278-9356-4967-8F73-9B9464ABB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360CA-F7C5-4664-BCCF-929512D87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F4ADD-F210-4588-BB44-0800387EF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5A48-6B99-4069-A3A8-DFBF2F9C1DA4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57628-65FE-444E-A115-33BA959A0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1BF08-8489-438E-92C4-A368EAEFB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09BB-A988-41F9-BFAB-0F16C732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89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F5879-DF40-49F4-9148-F855F0A63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F9555-FC5D-43D8-A996-32F3FE8CA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C2831-3A32-4D31-BED1-63F904781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5A48-6B99-4069-A3A8-DFBF2F9C1DA4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C1ED2-2768-452E-A9FF-FF1C47E21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6130F-D963-4D5B-A587-2689D4AEB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09BB-A988-41F9-BFAB-0F16C732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7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B7EE1-33A4-4190-9299-5C5156B70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1753D-36BF-490A-9902-588290DA00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7332E-E4FC-4F14-A307-31E908E08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3C603-3763-4AB2-8001-F76226AEA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5A48-6B99-4069-A3A8-DFBF2F9C1DA4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F82B8-508D-4B46-8322-08325D470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2EB0E-6A44-4B4B-AD8A-D38775FEE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09BB-A988-41F9-BFAB-0F16C732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6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3340-7715-425C-ABD9-541F8BF93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F12E1-7B16-4AF2-B258-74E78E7CF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31D02-44DD-4BB0-9E0D-D63232EA1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AA63F6-7A93-4DCC-963B-C985B4F31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576BD0-BBAC-4E08-BBF9-295CE2B431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DD39F5-F37C-4887-9A32-8EEB9405E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5A48-6B99-4069-A3A8-DFBF2F9C1DA4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1BC5B6-93F6-48F6-983A-0818182B8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15F6F9-AEEB-4AF2-A08C-C4E0CD20D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09BB-A988-41F9-BFAB-0F16C732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32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6F72D-1E0F-4E01-A129-AB848DD08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06F018-9E79-4535-8068-A8E4254A7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5A48-6B99-4069-A3A8-DFBF2F9C1DA4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4DAED4-1E9D-4283-8DAE-23F433963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DDAE3-2D37-4AD7-8321-96DA08162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09BB-A988-41F9-BFAB-0F16C732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23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39F603-1FDE-4682-BC3F-DB943FC28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5A48-6B99-4069-A3A8-DFBF2F9C1DA4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16062C-C987-4CA9-A50F-FFB1B05EA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94E38C-4B5B-476E-B36E-D59A96765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09BB-A988-41F9-BFAB-0F16C732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23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DACB5-1D45-4AEB-B6BF-563304A58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BC5B7-B956-4C18-B43F-6AC777121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D6D969-EAF3-47F0-A5ED-8F64DE016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FE76E-06B6-4EB2-9D70-64B682C58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5A48-6B99-4069-A3A8-DFBF2F9C1DA4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00E4D-6739-4995-B0D6-7A6FFB27D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D5EAE-D608-4098-A256-5B123407F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09BB-A988-41F9-BFAB-0F16C732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66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E80B0-2455-4A8D-BDDE-8C30F3849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F36AD6-4C4E-412F-AF94-43E12AB922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FE2193-6BBE-4895-9292-1E727233F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8B302-A51D-4FE1-96D2-6439630ED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5A48-6B99-4069-A3A8-DFBF2F9C1DA4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DCA3F-B718-4BA6-9081-427693411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18A98-BEEF-4DE6-B8D7-D795C36E0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09BB-A988-41F9-BFAB-0F16C732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93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F4B145-BD87-46AC-9139-CFB8F1BE8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8CEE0-70F6-4D16-A427-8C654C9D5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6CDFA-B097-4C3E-8B13-E6FD40182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C5A48-6B99-4069-A3A8-DFBF2F9C1DA4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1DCC2-C9A5-44B0-89AA-9856FB01B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A1F97-8E3B-4A4B-82E3-1F8B4150B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709BB-A988-41F9-BFAB-0F16C732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930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3569A-8208-4517-9BC2-44E9A7697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5.2: Graphs of Sine and Cosine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C3D4E-DEC1-4E2B-B06E-B89711B6F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89384"/>
            <a:ext cx="9144000" cy="1655762"/>
          </a:xfrm>
        </p:spPr>
        <p:txBody>
          <a:bodyPr/>
          <a:lstStyle/>
          <a:p>
            <a:r>
              <a:rPr lang="en-US" dirty="0"/>
              <a:t>MATH 1550 - Precalculus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F8AD10-64AB-4366-A48D-8B9FD41CC15B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051EBA-6856-4FB3-AC2D-14C6DB244E18}"/>
              </a:ext>
            </a:extLst>
          </p:cNvPr>
          <p:cNvCxnSpPr/>
          <p:nvPr/>
        </p:nvCxnSpPr>
        <p:spPr>
          <a:xfrm>
            <a:off x="0" y="3868616"/>
            <a:ext cx="1219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997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7EF64-E885-4A6D-9795-ABC13569C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32C34-4F02-4AF0-B993-A1DEC1562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4C9AA0-E335-4FBF-9AA9-05D21948BD1E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8B16EC6-A59A-42EB-88AF-212BF901CBC0}"/>
              </a:ext>
            </a:extLst>
          </p:cNvPr>
          <p:cNvCxnSpPr/>
          <p:nvPr/>
        </p:nvCxnSpPr>
        <p:spPr>
          <a:xfrm>
            <a:off x="0" y="3868616"/>
            <a:ext cx="1219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D53EF056-8C26-45CA-AD25-E091153F8C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66" t="28846" r="41336" b="11021"/>
          <a:stretch/>
        </p:blipFill>
        <p:spPr>
          <a:xfrm>
            <a:off x="4222652" y="365125"/>
            <a:ext cx="3746696" cy="343293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F22737-1237-47FD-8C4B-060002B05784}"/>
              </a:ext>
            </a:extLst>
          </p:cNvPr>
          <p:cNvCxnSpPr>
            <a:cxnSpLocks/>
          </p:cNvCxnSpPr>
          <p:nvPr/>
        </p:nvCxnSpPr>
        <p:spPr>
          <a:xfrm>
            <a:off x="324678" y="5363308"/>
            <a:ext cx="475753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40E214-827C-4D05-990F-DDF8D9F05CDD}"/>
              </a:ext>
            </a:extLst>
          </p:cNvPr>
          <p:cNvCxnSpPr/>
          <p:nvPr/>
        </p:nvCxnSpPr>
        <p:spPr>
          <a:xfrm flipV="1">
            <a:off x="2703443" y="4174435"/>
            <a:ext cx="0" cy="222636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4DBE7B-68DC-4C65-A091-4D76B66E8A01}"/>
              </a:ext>
            </a:extLst>
          </p:cNvPr>
          <p:cNvCxnSpPr/>
          <p:nvPr/>
        </p:nvCxnSpPr>
        <p:spPr>
          <a:xfrm flipV="1">
            <a:off x="9442173" y="4177239"/>
            <a:ext cx="0" cy="222636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78C8E6-0048-427B-90FB-3918206BA5FF}"/>
              </a:ext>
            </a:extLst>
          </p:cNvPr>
          <p:cNvCxnSpPr>
            <a:cxnSpLocks/>
          </p:cNvCxnSpPr>
          <p:nvPr/>
        </p:nvCxnSpPr>
        <p:spPr>
          <a:xfrm>
            <a:off x="7063408" y="5379364"/>
            <a:ext cx="475753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780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5DC911C-B5DD-4C22-A043-4A13748F101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Ex: Plot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=2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5DC911C-B5DD-4C22-A043-4A13748F10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12">
            <a:extLst>
              <a:ext uri="{FF2B5EF4-FFF2-40B4-BE49-F238E27FC236}">
                <a16:creationId xmlns:a16="http://schemas.microsoft.com/office/drawing/2014/main" id="{15B3A431-299A-41EB-B687-56870B4F8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7680E0E-1B74-4B67-A0AA-D5D56C7346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693" t="28913" r="4115" b="20395"/>
          <a:stretch/>
        </p:blipFill>
        <p:spPr>
          <a:xfrm>
            <a:off x="383220" y="1714330"/>
            <a:ext cx="11425560" cy="4573928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258CC5D-81E0-4386-95CD-5B9CB3EBDD46}"/>
              </a:ext>
            </a:extLst>
          </p:cNvPr>
          <p:cNvSpPr/>
          <p:nvPr/>
        </p:nvSpPr>
        <p:spPr>
          <a:xfrm>
            <a:off x="477078" y="3034746"/>
            <a:ext cx="11120447" cy="1888603"/>
          </a:xfrm>
          <a:custGeom>
            <a:avLst/>
            <a:gdLst>
              <a:gd name="connsiteX0" fmla="*/ 0 w 11105322"/>
              <a:gd name="connsiteY0" fmla="*/ 978082 h 1934517"/>
              <a:gd name="connsiteX1" fmla="*/ 967409 w 11105322"/>
              <a:gd name="connsiteY1" fmla="*/ 1905734 h 1934517"/>
              <a:gd name="connsiteX2" fmla="*/ 2835965 w 11105322"/>
              <a:gd name="connsiteY2" fmla="*/ 10673 h 1934517"/>
              <a:gd name="connsiteX3" fmla="*/ 4678018 w 11105322"/>
              <a:gd name="connsiteY3" fmla="*/ 1892482 h 1934517"/>
              <a:gd name="connsiteX4" fmla="*/ 6493565 w 11105322"/>
              <a:gd name="connsiteY4" fmla="*/ 50429 h 1934517"/>
              <a:gd name="connsiteX5" fmla="*/ 8428383 w 11105322"/>
              <a:gd name="connsiteY5" fmla="*/ 1892482 h 1934517"/>
              <a:gd name="connsiteX6" fmla="*/ 10257183 w 11105322"/>
              <a:gd name="connsiteY6" fmla="*/ 23925 h 1934517"/>
              <a:gd name="connsiteX7" fmla="*/ 11105322 w 11105322"/>
              <a:gd name="connsiteY7" fmla="*/ 1004586 h 1934517"/>
              <a:gd name="connsiteX0" fmla="*/ 0 w 11105322"/>
              <a:gd name="connsiteY0" fmla="*/ 978082 h 1909134"/>
              <a:gd name="connsiteX1" fmla="*/ 980661 w 11105322"/>
              <a:gd name="connsiteY1" fmla="*/ 1879230 h 1909134"/>
              <a:gd name="connsiteX2" fmla="*/ 2835965 w 11105322"/>
              <a:gd name="connsiteY2" fmla="*/ 10673 h 1909134"/>
              <a:gd name="connsiteX3" fmla="*/ 4678018 w 11105322"/>
              <a:gd name="connsiteY3" fmla="*/ 1892482 h 1909134"/>
              <a:gd name="connsiteX4" fmla="*/ 6493565 w 11105322"/>
              <a:gd name="connsiteY4" fmla="*/ 50429 h 1909134"/>
              <a:gd name="connsiteX5" fmla="*/ 8428383 w 11105322"/>
              <a:gd name="connsiteY5" fmla="*/ 1892482 h 1909134"/>
              <a:gd name="connsiteX6" fmla="*/ 10257183 w 11105322"/>
              <a:gd name="connsiteY6" fmla="*/ 23925 h 1909134"/>
              <a:gd name="connsiteX7" fmla="*/ 11105322 w 11105322"/>
              <a:gd name="connsiteY7" fmla="*/ 1004586 h 1909134"/>
              <a:gd name="connsiteX0" fmla="*/ 0 w 11105322"/>
              <a:gd name="connsiteY0" fmla="*/ 978082 h 1892499"/>
              <a:gd name="connsiteX1" fmla="*/ 980661 w 11105322"/>
              <a:gd name="connsiteY1" fmla="*/ 1879230 h 1892499"/>
              <a:gd name="connsiteX2" fmla="*/ 2835965 w 11105322"/>
              <a:gd name="connsiteY2" fmla="*/ 10673 h 1892499"/>
              <a:gd name="connsiteX3" fmla="*/ 4678018 w 11105322"/>
              <a:gd name="connsiteY3" fmla="*/ 1892482 h 1892499"/>
              <a:gd name="connsiteX4" fmla="*/ 6493565 w 11105322"/>
              <a:gd name="connsiteY4" fmla="*/ 50429 h 1892499"/>
              <a:gd name="connsiteX5" fmla="*/ 8428383 w 11105322"/>
              <a:gd name="connsiteY5" fmla="*/ 1892482 h 1892499"/>
              <a:gd name="connsiteX6" fmla="*/ 10257183 w 11105322"/>
              <a:gd name="connsiteY6" fmla="*/ 23925 h 1892499"/>
              <a:gd name="connsiteX7" fmla="*/ 11105322 w 11105322"/>
              <a:gd name="connsiteY7" fmla="*/ 1004586 h 1892499"/>
              <a:gd name="connsiteX0" fmla="*/ 0 w 11105322"/>
              <a:gd name="connsiteY0" fmla="*/ 978082 h 1897084"/>
              <a:gd name="connsiteX1" fmla="*/ 980661 w 11105322"/>
              <a:gd name="connsiteY1" fmla="*/ 1879230 h 1897084"/>
              <a:gd name="connsiteX2" fmla="*/ 2835965 w 11105322"/>
              <a:gd name="connsiteY2" fmla="*/ 10673 h 1897084"/>
              <a:gd name="connsiteX3" fmla="*/ 4678018 w 11105322"/>
              <a:gd name="connsiteY3" fmla="*/ 1892482 h 1897084"/>
              <a:gd name="connsiteX4" fmla="*/ 6493565 w 11105322"/>
              <a:gd name="connsiteY4" fmla="*/ 50429 h 1897084"/>
              <a:gd name="connsiteX5" fmla="*/ 8428383 w 11105322"/>
              <a:gd name="connsiteY5" fmla="*/ 1892482 h 1897084"/>
              <a:gd name="connsiteX6" fmla="*/ 10257183 w 11105322"/>
              <a:gd name="connsiteY6" fmla="*/ 23925 h 1897084"/>
              <a:gd name="connsiteX7" fmla="*/ 11105322 w 11105322"/>
              <a:gd name="connsiteY7" fmla="*/ 1004586 h 1897084"/>
              <a:gd name="connsiteX0" fmla="*/ 0 w 11105322"/>
              <a:gd name="connsiteY0" fmla="*/ 978082 h 1899274"/>
              <a:gd name="connsiteX1" fmla="*/ 980661 w 11105322"/>
              <a:gd name="connsiteY1" fmla="*/ 1879230 h 1899274"/>
              <a:gd name="connsiteX2" fmla="*/ 2835965 w 11105322"/>
              <a:gd name="connsiteY2" fmla="*/ 10673 h 1899274"/>
              <a:gd name="connsiteX3" fmla="*/ 4678018 w 11105322"/>
              <a:gd name="connsiteY3" fmla="*/ 1892482 h 1899274"/>
              <a:gd name="connsiteX4" fmla="*/ 6493565 w 11105322"/>
              <a:gd name="connsiteY4" fmla="*/ 50429 h 1899274"/>
              <a:gd name="connsiteX5" fmla="*/ 8428383 w 11105322"/>
              <a:gd name="connsiteY5" fmla="*/ 1892482 h 1899274"/>
              <a:gd name="connsiteX6" fmla="*/ 10257183 w 11105322"/>
              <a:gd name="connsiteY6" fmla="*/ 23925 h 1899274"/>
              <a:gd name="connsiteX7" fmla="*/ 11105322 w 11105322"/>
              <a:gd name="connsiteY7" fmla="*/ 1004586 h 1899274"/>
              <a:gd name="connsiteX0" fmla="*/ 0 w 11105322"/>
              <a:gd name="connsiteY0" fmla="*/ 968212 h 1889404"/>
              <a:gd name="connsiteX1" fmla="*/ 980661 w 11105322"/>
              <a:gd name="connsiteY1" fmla="*/ 1869360 h 1889404"/>
              <a:gd name="connsiteX2" fmla="*/ 2835965 w 11105322"/>
              <a:gd name="connsiteY2" fmla="*/ 803 h 1889404"/>
              <a:gd name="connsiteX3" fmla="*/ 4678018 w 11105322"/>
              <a:gd name="connsiteY3" fmla="*/ 1882612 h 1889404"/>
              <a:gd name="connsiteX4" fmla="*/ 6493565 w 11105322"/>
              <a:gd name="connsiteY4" fmla="*/ 40559 h 1889404"/>
              <a:gd name="connsiteX5" fmla="*/ 8428383 w 11105322"/>
              <a:gd name="connsiteY5" fmla="*/ 1882612 h 1889404"/>
              <a:gd name="connsiteX6" fmla="*/ 10257183 w 11105322"/>
              <a:gd name="connsiteY6" fmla="*/ 14055 h 1889404"/>
              <a:gd name="connsiteX7" fmla="*/ 11105322 w 11105322"/>
              <a:gd name="connsiteY7" fmla="*/ 994716 h 1889404"/>
              <a:gd name="connsiteX0" fmla="*/ 0 w 11105322"/>
              <a:gd name="connsiteY0" fmla="*/ 968212 h 1889404"/>
              <a:gd name="connsiteX1" fmla="*/ 980661 w 11105322"/>
              <a:gd name="connsiteY1" fmla="*/ 1869360 h 1889404"/>
              <a:gd name="connsiteX2" fmla="*/ 2835965 w 11105322"/>
              <a:gd name="connsiteY2" fmla="*/ 803 h 1889404"/>
              <a:gd name="connsiteX3" fmla="*/ 4678018 w 11105322"/>
              <a:gd name="connsiteY3" fmla="*/ 1882612 h 1889404"/>
              <a:gd name="connsiteX4" fmla="*/ 6493565 w 11105322"/>
              <a:gd name="connsiteY4" fmla="*/ 40559 h 1889404"/>
              <a:gd name="connsiteX5" fmla="*/ 8428383 w 11105322"/>
              <a:gd name="connsiteY5" fmla="*/ 1882612 h 1889404"/>
              <a:gd name="connsiteX6" fmla="*/ 10257183 w 11105322"/>
              <a:gd name="connsiteY6" fmla="*/ 14055 h 1889404"/>
              <a:gd name="connsiteX7" fmla="*/ 11105322 w 11105322"/>
              <a:gd name="connsiteY7" fmla="*/ 994716 h 1889404"/>
              <a:gd name="connsiteX0" fmla="*/ 0 w 11105322"/>
              <a:gd name="connsiteY0" fmla="*/ 994866 h 1916058"/>
              <a:gd name="connsiteX1" fmla="*/ 980661 w 11105322"/>
              <a:gd name="connsiteY1" fmla="*/ 1896014 h 1916058"/>
              <a:gd name="connsiteX2" fmla="*/ 2835965 w 11105322"/>
              <a:gd name="connsiteY2" fmla="*/ 27457 h 1916058"/>
              <a:gd name="connsiteX3" fmla="*/ 4678018 w 11105322"/>
              <a:gd name="connsiteY3" fmla="*/ 1909266 h 1916058"/>
              <a:gd name="connsiteX4" fmla="*/ 6493565 w 11105322"/>
              <a:gd name="connsiteY4" fmla="*/ 67213 h 1916058"/>
              <a:gd name="connsiteX5" fmla="*/ 8428383 w 11105322"/>
              <a:gd name="connsiteY5" fmla="*/ 1909266 h 1916058"/>
              <a:gd name="connsiteX6" fmla="*/ 10257183 w 11105322"/>
              <a:gd name="connsiteY6" fmla="*/ 40709 h 1916058"/>
              <a:gd name="connsiteX7" fmla="*/ 11105322 w 11105322"/>
              <a:gd name="connsiteY7" fmla="*/ 1021370 h 1916058"/>
              <a:gd name="connsiteX0" fmla="*/ 0 w 11105322"/>
              <a:gd name="connsiteY0" fmla="*/ 967411 h 1888603"/>
              <a:gd name="connsiteX1" fmla="*/ 980661 w 11105322"/>
              <a:gd name="connsiteY1" fmla="*/ 1868559 h 1888603"/>
              <a:gd name="connsiteX2" fmla="*/ 2835965 w 11105322"/>
              <a:gd name="connsiteY2" fmla="*/ 2 h 1888603"/>
              <a:gd name="connsiteX3" fmla="*/ 4678018 w 11105322"/>
              <a:gd name="connsiteY3" fmla="*/ 1881811 h 1888603"/>
              <a:gd name="connsiteX4" fmla="*/ 6493565 w 11105322"/>
              <a:gd name="connsiteY4" fmla="*/ 39758 h 1888603"/>
              <a:gd name="connsiteX5" fmla="*/ 8428383 w 11105322"/>
              <a:gd name="connsiteY5" fmla="*/ 1881811 h 1888603"/>
              <a:gd name="connsiteX6" fmla="*/ 10257183 w 11105322"/>
              <a:gd name="connsiteY6" fmla="*/ 13254 h 1888603"/>
              <a:gd name="connsiteX7" fmla="*/ 11105322 w 11105322"/>
              <a:gd name="connsiteY7" fmla="*/ 993915 h 1888603"/>
              <a:gd name="connsiteX0" fmla="*/ 0 w 11120447"/>
              <a:gd name="connsiteY0" fmla="*/ 967411 h 1888603"/>
              <a:gd name="connsiteX1" fmla="*/ 980661 w 11120447"/>
              <a:gd name="connsiteY1" fmla="*/ 1868559 h 1888603"/>
              <a:gd name="connsiteX2" fmla="*/ 2835965 w 11120447"/>
              <a:gd name="connsiteY2" fmla="*/ 2 h 1888603"/>
              <a:gd name="connsiteX3" fmla="*/ 4678018 w 11120447"/>
              <a:gd name="connsiteY3" fmla="*/ 1881811 h 1888603"/>
              <a:gd name="connsiteX4" fmla="*/ 6493565 w 11120447"/>
              <a:gd name="connsiteY4" fmla="*/ 39758 h 1888603"/>
              <a:gd name="connsiteX5" fmla="*/ 8428383 w 11120447"/>
              <a:gd name="connsiteY5" fmla="*/ 1881811 h 1888603"/>
              <a:gd name="connsiteX6" fmla="*/ 10257183 w 11120447"/>
              <a:gd name="connsiteY6" fmla="*/ 13254 h 1888603"/>
              <a:gd name="connsiteX7" fmla="*/ 11105322 w 11120447"/>
              <a:gd name="connsiteY7" fmla="*/ 993915 h 1888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20447" h="1888603">
                <a:moveTo>
                  <a:pt x="0" y="967411"/>
                </a:moveTo>
                <a:cubicBezTo>
                  <a:pt x="247374" y="1511854"/>
                  <a:pt x="428487" y="1884020"/>
                  <a:pt x="980661" y="1868559"/>
                </a:cubicBezTo>
                <a:cubicBezTo>
                  <a:pt x="1532835" y="1853098"/>
                  <a:pt x="2219739" y="-2207"/>
                  <a:pt x="2835965" y="2"/>
                </a:cubicBezTo>
                <a:cubicBezTo>
                  <a:pt x="3452191" y="2211"/>
                  <a:pt x="4055166" y="1994455"/>
                  <a:pt x="4678018" y="1881811"/>
                </a:cubicBezTo>
                <a:cubicBezTo>
                  <a:pt x="5300870" y="1769167"/>
                  <a:pt x="5868504" y="39758"/>
                  <a:pt x="6493565" y="39758"/>
                </a:cubicBezTo>
                <a:cubicBezTo>
                  <a:pt x="7118626" y="39758"/>
                  <a:pt x="7761357" y="2018750"/>
                  <a:pt x="8428383" y="1881811"/>
                </a:cubicBezTo>
                <a:cubicBezTo>
                  <a:pt x="9095409" y="1744872"/>
                  <a:pt x="9638750" y="-143563"/>
                  <a:pt x="10257183" y="13254"/>
                </a:cubicBezTo>
                <a:cubicBezTo>
                  <a:pt x="10875616" y="170071"/>
                  <a:pt x="11195879" y="1370498"/>
                  <a:pt x="11105322" y="993915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6268586-D676-43E2-A793-43A30B4BBD56}"/>
              </a:ext>
            </a:extLst>
          </p:cNvPr>
          <p:cNvSpPr/>
          <p:nvPr/>
        </p:nvSpPr>
        <p:spPr>
          <a:xfrm>
            <a:off x="477077" y="3034745"/>
            <a:ext cx="11120447" cy="1888603"/>
          </a:xfrm>
          <a:custGeom>
            <a:avLst/>
            <a:gdLst>
              <a:gd name="connsiteX0" fmla="*/ 0 w 11105322"/>
              <a:gd name="connsiteY0" fmla="*/ 978082 h 1934517"/>
              <a:gd name="connsiteX1" fmla="*/ 967409 w 11105322"/>
              <a:gd name="connsiteY1" fmla="*/ 1905734 h 1934517"/>
              <a:gd name="connsiteX2" fmla="*/ 2835965 w 11105322"/>
              <a:gd name="connsiteY2" fmla="*/ 10673 h 1934517"/>
              <a:gd name="connsiteX3" fmla="*/ 4678018 w 11105322"/>
              <a:gd name="connsiteY3" fmla="*/ 1892482 h 1934517"/>
              <a:gd name="connsiteX4" fmla="*/ 6493565 w 11105322"/>
              <a:gd name="connsiteY4" fmla="*/ 50429 h 1934517"/>
              <a:gd name="connsiteX5" fmla="*/ 8428383 w 11105322"/>
              <a:gd name="connsiteY5" fmla="*/ 1892482 h 1934517"/>
              <a:gd name="connsiteX6" fmla="*/ 10257183 w 11105322"/>
              <a:gd name="connsiteY6" fmla="*/ 23925 h 1934517"/>
              <a:gd name="connsiteX7" fmla="*/ 11105322 w 11105322"/>
              <a:gd name="connsiteY7" fmla="*/ 1004586 h 1934517"/>
              <a:gd name="connsiteX0" fmla="*/ 0 w 11105322"/>
              <a:gd name="connsiteY0" fmla="*/ 978082 h 1909134"/>
              <a:gd name="connsiteX1" fmla="*/ 980661 w 11105322"/>
              <a:gd name="connsiteY1" fmla="*/ 1879230 h 1909134"/>
              <a:gd name="connsiteX2" fmla="*/ 2835965 w 11105322"/>
              <a:gd name="connsiteY2" fmla="*/ 10673 h 1909134"/>
              <a:gd name="connsiteX3" fmla="*/ 4678018 w 11105322"/>
              <a:gd name="connsiteY3" fmla="*/ 1892482 h 1909134"/>
              <a:gd name="connsiteX4" fmla="*/ 6493565 w 11105322"/>
              <a:gd name="connsiteY4" fmla="*/ 50429 h 1909134"/>
              <a:gd name="connsiteX5" fmla="*/ 8428383 w 11105322"/>
              <a:gd name="connsiteY5" fmla="*/ 1892482 h 1909134"/>
              <a:gd name="connsiteX6" fmla="*/ 10257183 w 11105322"/>
              <a:gd name="connsiteY6" fmla="*/ 23925 h 1909134"/>
              <a:gd name="connsiteX7" fmla="*/ 11105322 w 11105322"/>
              <a:gd name="connsiteY7" fmla="*/ 1004586 h 1909134"/>
              <a:gd name="connsiteX0" fmla="*/ 0 w 11105322"/>
              <a:gd name="connsiteY0" fmla="*/ 978082 h 1892499"/>
              <a:gd name="connsiteX1" fmla="*/ 980661 w 11105322"/>
              <a:gd name="connsiteY1" fmla="*/ 1879230 h 1892499"/>
              <a:gd name="connsiteX2" fmla="*/ 2835965 w 11105322"/>
              <a:gd name="connsiteY2" fmla="*/ 10673 h 1892499"/>
              <a:gd name="connsiteX3" fmla="*/ 4678018 w 11105322"/>
              <a:gd name="connsiteY3" fmla="*/ 1892482 h 1892499"/>
              <a:gd name="connsiteX4" fmla="*/ 6493565 w 11105322"/>
              <a:gd name="connsiteY4" fmla="*/ 50429 h 1892499"/>
              <a:gd name="connsiteX5" fmla="*/ 8428383 w 11105322"/>
              <a:gd name="connsiteY5" fmla="*/ 1892482 h 1892499"/>
              <a:gd name="connsiteX6" fmla="*/ 10257183 w 11105322"/>
              <a:gd name="connsiteY6" fmla="*/ 23925 h 1892499"/>
              <a:gd name="connsiteX7" fmla="*/ 11105322 w 11105322"/>
              <a:gd name="connsiteY7" fmla="*/ 1004586 h 1892499"/>
              <a:gd name="connsiteX0" fmla="*/ 0 w 11105322"/>
              <a:gd name="connsiteY0" fmla="*/ 978082 h 1897084"/>
              <a:gd name="connsiteX1" fmla="*/ 980661 w 11105322"/>
              <a:gd name="connsiteY1" fmla="*/ 1879230 h 1897084"/>
              <a:gd name="connsiteX2" fmla="*/ 2835965 w 11105322"/>
              <a:gd name="connsiteY2" fmla="*/ 10673 h 1897084"/>
              <a:gd name="connsiteX3" fmla="*/ 4678018 w 11105322"/>
              <a:gd name="connsiteY3" fmla="*/ 1892482 h 1897084"/>
              <a:gd name="connsiteX4" fmla="*/ 6493565 w 11105322"/>
              <a:gd name="connsiteY4" fmla="*/ 50429 h 1897084"/>
              <a:gd name="connsiteX5" fmla="*/ 8428383 w 11105322"/>
              <a:gd name="connsiteY5" fmla="*/ 1892482 h 1897084"/>
              <a:gd name="connsiteX6" fmla="*/ 10257183 w 11105322"/>
              <a:gd name="connsiteY6" fmla="*/ 23925 h 1897084"/>
              <a:gd name="connsiteX7" fmla="*/ 11105322 w 11105322"/>
              <a:gd name="connsiteY7" fmla="*/ 1004586 h 1897084"/>
              <a:gd name="connsiteX0" fmla="*/ 0 w 11105322"/>
              <a:gd name="connsiteY0" fmla="*/ 978082 h 1899274"/>
              <a:gd name="connsiteX1" fmla="*/ 980661 w 11105322"/>
              <a:gd name="connsiteY1" fmla="*/ 1879230 h 1899274"/>
              <a:gd name="connsiteX2" fmla="*/ 2835965 w 11105322"/>
              <a:gd name="connsiteY2" fmla="*/ 10673 h 1899274"/>
              <a:gd name="connsiteX3" fmla="*/ 4678018 w 11105322"/>
              <a:gd name="connsiteY3" fmla="*/ 1892482 h 1899274"/>
              <a:gd name="connsiteX4" fmla="*/ 6493565 w 11105322"/>
              <a:gd name="connsiteY4" fmla="*/ 50429 h 1899274"/>
              <a:gd name="connsiteX5" fmla="*/ 8428383 w 11105322"/>
              <a:gd name="connsiteY5" fmla="*/ 1892482 h 1899274"/>
              <a:gd name="connsiteX6" fmla="*/ 10257183 w 11105322"/>
              <a:gd name="connsiteY6" fmla="*/ 23925 h 1899274"/>
              <a:gd name="connsiteX7" fmla="*/ 11105322 w 11105322"/>
              <a:gd name="connsiteY7" fmla="*/ 1004586 h 1899274"/>
              <a:gd name="connsiteX0" fmla="*/ 0 w 11105322"/>
              <a:gd name="connsiteY0" fmla="*/ 968212 h 1889404"/>
              <a:gd name="connsiteX1" fmla="*/ 980661 w 11105322"/>
              <a:gd name="connsiteY1" fmla="*/ 1869360 h 1889404"/>
              <a:gd name="connsiteX2" fmla="*/ 2835965 w 11105322"/>
              <a:gd name="connsiteY2" fmla="*/ 803 h 1889404"/>
              <a:gd name="connsiteX3" fmla="*/ 4678018 w 11105322"/>
              <a:gd name="connsiteY3" fmla="*/ 1882612 h 1889404"/>
              <a:gd name="connsiteX4" fmla="*/ 6493565 w 11105322"/>
              <a:gd name="connsiteY4" fmla="*/ 40559 h 1889404"/>
              <a:gd name="connsiteX5" fmla="*/ 8428383 w 11105322"/>
              <a:gd name="connsiteY5" fmla="*/ 1882612 h 1889404"/>
              <a:gd name="connsiteX6" fmla="*/ 10257183 w 11105322"/>
              <a:gd name="connsiteY6" fmla="*/ 14055 h 1889404"/>
              <a:gd name="connsiteX7" fmla="*/ 11105322 w 11105322"/>
              <a:gd name="connsiteY7" fmla="*/ 994716 h 1889404"/>
              <a:gd name="connsiteX0" fmla="*/ 0 w 11105322"/>
              <a:gd name="connsiteY0" fmla="*/ 968212 h 1889404"/>
              <a:gd name="connsiteX1" fmla="*/ 980661 w 11105322"/>
              <a:gd name="connsiteY1" fmla="*/ 1869360 h 1889404"/>
              <a:gd name="connsiteX2" fmla="*/ 2835965 w 11105322"/>
              <a:gd name="connsiteY2" fmla="*/ 803 h 1889404"/>
              <a:gd name="connsiteX3" fmla="*/ 4678018 w 11105322"/>
              <a:gd name="connsiteY3" fmla="*/ 1882612 h 1889404"/>
              <a:gd name="connsiteX4" fmla="*/ 6493565 w 11105322"/>
              <a:gd name="connsiteY4" fmla="*/ 40559 h 1889404"/>
              <a:gd name="connsiteX5" fmla="*/ 8428383 w 11105322"/>
              <a:gd name="connsiteY5" fmla="*/ 1882612 h 1889404"/>
              <a:gd name="connsiteX6" fmla="*/ 10257183 w 11105322"/>
              <a:gd name="connsiteY6" fmla="*/ 14055 h 1889404"/>
              <a:gd name="connsiteX7" fmla="*/ 11105322 w 11105322"/>
              <a:gd name="connsiteY7" fmla="*/ 994716 h 1889404"/>
              <a:gd name="connsiteX0" fmla="*/ 0 w 11105322"/>
              <a:gd name="connsiteY0" fmla="*/ 994866 h 1916058"/>
              <a:gd name="connsiteX1" fmla="*/ 980661 w 11105322"/>
              <a:gd name="connsiteY1" fmla="*/ 1896014 h 1916058"/>
              <a:gd name="connsiteX2" fmla="*/ 2835965 w 11105322"/>
              <a:gd name="connsiteY2" fmla="*/ 27457 h 1916058"/>
              <a:gd name="connsiteX3" fmla="*/ 4678018 w 11105322"/>
              <a:gd name="connsiteY3" fmla="*/ 1909266 h 1916058"/>
              <a:gd name="connsiteX4" fmla="*/ 6493565 w 11105322"/>
              <a:gd name="connsiteY4" fmla="*/ 67213 h 1916058"/>
              <a:gd name="connsiteX5" fmla="*/ 8428383 w 11105322"/>
              <a:gd name="connsiteY5" fmla="*/ 1909266 h 1916058"/>
              <a:gd name="connsiteX6" fmla="*/ 10257183 w 11105322"/>
              <a:gd name="connsiteY6" fmla="*/ 40709 h 1916058"/>
              <a:gd name="connsiteX7" fmla="*/ 11105322 w 11105322"/>
              <a:gd name="connsiteY7" fmla="*/ 1021370 h 1916058"/>
              <a:gd name="connsiteX0" fmla="*/ 0 w 11105322"/>
              <a:gd name="connsiteY0" fmla="*/ 967411 h 1888603"/>
              <a:gd name="connsiteX1" fmla="*/ 980661 w 11105322"/>
              <a:gd name="connsiteY1" fmla="*/ 1868559 h 1888603"/>
              <a:gd name="connsiteX2" fmla="*/ 2835965 w 11105322"/>
              <a:gd name="connsiteY2" fmla="*/ 2 h 1888603"/>
              <a:gd name="connsiteX3" fmla="*/ 4678018 w 11105322"/>
              <a:gd name="connsiteY3" fmla="*/ 1881811 h 1888603"/>
              <a:gd name="connsiteX4" fmla="*/ 6493565 w 11105322"/>
              <a:gd name="connsiteY4" fmla="*/ 39758 h 1888603"/>
              <a:gd name="connsiteX5" fmla="*/ 8428383 w 11105322"/>
              <a:gd name="connsiteY5" fmla="*/ 1881811 h 1888603"/>
              <a:gd name="connsiteX6" fmla="*/ 10257183 w 11105322"/>
              <a:gd name="connsiteY6" fmla="*/ 13254 h 1888603"/>
              <a:gd name="connsiteX7" fmla="*/ 11105322 w 11105322"/>
              <a:gd name="connsiteY7" fmla="*/ 993915 h 1888603"/>
              <a:gd name="connsiteX0" fmla="*/ 0 w 11120447"/>
              <a:gd name="connsiteY0" fmla="*/ 967411 h 1888603"/>
              <a:gd name="connsiteX1" fmla="*/ 980661 w 11120447"/>
              <a:gd name="connsiteY1" fmla="*/ 1868559 h 1888603"/>
              <a:gd name="connsiteX2" fmla="*/ 2835965 w 11120447"/>
              <a:gd name="connsiteY2" fmla="*/ 2 h 1888603"/>
              <a:gd name="connsiteX3" fmla="*/ 4678018 w 11120447"/>
              <a:gd name="connsiteY3" fmla="*/ 1881811 h 1888603"/>
              <a:gd name="connsiteX4" fmla="*/ 6493565 w 11120447"/>
              <a:gd name="connsiteY4" fmla="*/ 39758 h 1888603"/>
              <a:gd name="connsiteX5" fmla="*/ 8428383 w 11120447"/>
              <a:gd name="connsiteY5" fmla="*/ 1881811 h 1888603"/>
              <a:gd name="connsiteX6" fmla="*/ 10257183 w 11120447"/>
              <a:gd name="connsiteY6" fmla="*/ 13254 h 1888603"/>
              <a:gd name="connsiteX7" fmla="*/ 11105322 w 11120447"/>
              <a:gd name="connsiteY7" fmla="*/ 993915 h 1888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20447" h="1888603">
                <a:moveTo>
                  <a:pt x="0" y="967411"/>
                </a:moveTo>
                <a:cubicBezTo>
                  <a:pt x="247374" y="1511854"/>
                  <a:pt x="428487" y="1884020"/>
                  <a:pt x="980661" y="1868559"/>
                </a:cubicBezTo>
                <a:cubicBezTo>
                  <a:pt x="1532835" y="1853098"/>
                  <a:pt x="2219739" y="-2207"/>
                  <a:pt x="2835965" y="2"/>
                </a:cubicBezTo>
                <a:cubicBezTo>
                  <a:pt x="3452191" y="2211"/>
                  <a:pt x="4055166" y="1994455"/>
                  <a:pt x="4678018" y="1881811"/>
                </a:cubicBezTo>
                <a:cubicBezTo>
                  <a:pt x="5300870" y="1769167"/>
                  <a:pt x="5868504" y="39758"/>
                  <a:pt x="6493565" y="39758"/>
                </a:cubicBezTo>
                <a:cubicBezTo>
                  <a:pt x="7118626" y="39758"/>
                  <a:pt x="7761357" y="2018750"/>
                  <a:pt x="8428383" y="1881811"/>
                </a:cubicBezTo>
                <a:cubicBezTo>
                  <a:pt x="9095409" y="1744872"/>
                  <a:pt x="9638750" y="-143563"/>
                  <a:pt x="10257183" y="13254"/>
                </a:cubicBezTo>
                <a:cubicBezTo>
                  <a:pt x="10875616" y="170071"/>
                  <a:pt x="11195879" y="1370498"/>
                  <a:pt x="11105322" y="993915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2334A55-5F21-45F0-849B-010A35FA6665}"/>
              </a:ext>
            </a:extLst>
          </p:cNvPr>
          <p:cNvSpPr/>
          <p:nvPr/>
        </p:nvSpPr>
        <p:spPr>
          <a:xfrm>
            <a:off x="477077" y="3034744"/>
            <a:ext cx="11120447" cy="1888603"/>
          </a:xfrm>
          <a:custGeom>
            <a:avLst/>
            <a:gdLst>
              <a:gd name="connsiteX0" fmla="*/ 0 w 11105322"/>
              <a:gd name="connsiteY0" fmla="*/ 978082 h 1934517"/>
              <a:gd name="connsiteX1" fmla="*/ 967409 w 11105322"/>
              <a:gd name="connsiteY1" fmla="*/ 1905734 h 1934517"/>
              <a:gd name="connsiteX2" fmla="*/ 2835965 w 11105322"/>
              <a:gd name="connsiteY2" fmla="*/ 10673 h 1934517"/>
              <a:gd name="connsiteX3" fmla="*/ 4678018 w 11105322"/>
              <a:gd name="connsiteY3" fmla="*/ 1892482 h 1934517"/>
              <a:gd name="connsiteX4" fmla="*/ 6493565 w 11105322"/>
              <a:gd name="connsiteY4" fmla="*/ 50429 h 1934517"/>
              <a:gd name="connsiteX5" fmla="*/ 8428383 w 11105322"/>
              <a:gd name="connsiteY5" fmla="*/ 1892482 h 1934517"/>
              <a:gd name="connsiteX6" fmla="*/ 10257183 w 11105322"/>
              <a:gd name="connsiteY6" fmla="*/ 23925 h 1934517"/>
              <a:gd name="connsiteX7" fmla="*/ 11105322 w 11105322"/>
              <a:gd name="connsiteY7" fmla="*/ 1004586 h 1934517"/>
              <a:gd name="connsiteX0" fmla="*/ 0 w 11105322"/>
              <a:gd name="connsiteY0" fmla="*/ 978082 h 1909134"/>
              <a:gd name="connsiteX1" fmla="*/ 980661 w 11105322"/>
              <a:gd name="connsiteY1" fmla="*/ 1879230 h 1909134"/>
              <a:gd name="connsiteX2" fmla="*/ 2835965 w 11105322"/>
              <a:gd name="connsiteY2" fmla="*/ 10673 h 1909134"/>
              <a:gd name="connsiteX3" fmla="*/ 4678018 w 11105322"/>
              <a:gd name="connsiteY3" fmla="*/ 1892482 h 1909134"/>
              <a:gd name="connsiteX4" fmla="*/ 6493565 w 11105322"/>
              <a:gd name="connsiteY4" fmla="*/ 50429 h 1909134"/>
              <a:gd name="connsiteX5" fmla="*/ 8428383 w 11105322"/>
              <a:gd name="connsiteY5" fmla="*/ 1892482 h 1909134"/>
              <a:gd name="connsiteX6" fmla="*/ 10257183 w 11105322"/>
              <a:gd name="connsiteY6" fmla="*/ 23925 h 1909134"/>
              <a:gd name="connsiteX7" fmla="*/ 11105322 w 11105322"/>
              <a:gd name="connsiteY7" fmla="*/ 1004586 h 1909134"/>
              <a:gd name="connsiteX0" fmla="*/ 0 w 11105322"/>
              <a:gd name="connsiteY0" fmla="*/ 978082 h 1892499"/>
              <a:gd name="connsiteX1" fmla="*/ 980661 w 11105322"/>
              <a:gd name="connsiteY1" fmla="*/ 1879230 h 1892499"/>
              <a:gd name="connsiteX2" fmla="*/ 2835965 w 11105322"/>
              <a:gd name="connsiteY2" fmla="*/ 10673 h 1892499"/>
              <a:gd name="connsiteX3" fmla="*/ 4678018 w 11105322"/>
              <a:gd name="connsiteY3" fmla="*/ 1892482 h 1892499"/>
              <a:gd name="connsiteX4" fmla="*/ 6493565 w 11105322"/>
              <a:gd name="connsiteY4" fmla="*/ 50429 h 1892499"/>
              <a:gd name="connsiteX5" fmla="*/ 8428383 w 11105322"/>
              <a:gd name="connsiteY5" fmla="*/ 1892482 h 1892499"/>
              <a:gd name="connsiteX6" fmla="*/ 10257183 w 11105322"/>
              <a:gd name="connsiteY6" fmla="*/ 23925 h 1892499"/>
              <a:gd name="connsiteX7" fmla="*/ 11105322 w 11105322"/>
              <a:gd name="connsiteY7" fmla="*/ 1004586 h 1892499"/>
              <a:gd name="connsiteX0" fmla="*/ 0 w 11105322"/>
              <a:gd name="connsiteY0" fmla="*/ 978082 h 1897084"/>
              <a:gd name="connsiteX1" fmla="*/ 980661 w 11105322"/>
              <a:gd name="connsiteY1" fmla="*/ 1879230 h 1897084"/>
              <a:gd name="connsiteX2" fmla="*/ 2835965 w 11105322"/>
              <a:gd name="connsiteY2" fmla="*/ 10673 h 1897084"/>
              <a:gd name="connsiteX3" fmla="*/ 4678018 w 11105322"/>
              <a:gd name="connsiteY3" fmla="*/ 1892482 h 1897084"/>
              <a:gd name="connsiteX4" fmla="*/ 6493565 w 11105322"/>
              <a:gd name="connsiteY4" fmla="*/ 50429 h 1897084"/>
              <a:gd name="connsiteX5" fmla="*/ 8428383 w 11105322"/>
              <a:gd name="connsiteY5" fmla="*/ 1892482 h 1897084"/>
              <a:gd name="connsiteX6" fmla="*/ 10257183 w 11105322"/>
              <a:gd name="connsiteY6" fmla="*/ 23925 h 1897084"/>
              <a:gd name="connsiteX7" fmla="*/ 11105322 w 11105322"/>
              <a:gd name="connsiteY7" fmla="*/ 1004586 h 1897084"/>
              <a:gd name="connsiteX0" fmla="*/ 0 w 11105322"/>
              <a:gd name="connsiteY0" fmla="*/ 978082 h 1899274"/>
              <a:gd name="connsiteX1" fmla="*/ 980661 w 11105322"/>
              <a:gd name="connsiteY1" fmla="*/ 1879230 h 1899274"/>
              <a:gd name="connsiteX2" fmla="*/ 2835965 w 11105322"/>
              <a:gd name="connsiteY2" fmla="*/ 10673 h 1899274"/>
              <a:gd name="connsiteX3" fmla="*/ 4678018 w 11105322"/>
              <a:gd name="connsiteY3" fmla="*/ 1892482 h 1899274"/>
              <a:gd name="connsiteX4" fmla="*/ 6493565 w 11105322"/>
              <a:gd name="connsiteY4" fmla="*/ 50429 h 1899274"/>
              <a:gd name="connsiteX5" fmla="*/ 8428383 w 11105322"/>
              <a:gd name="connsiteY5" fmla="*/ 1892482 h 1899274"/>
              <a:gd name="connsiteX6" fmla="*/ 10257183 w 11105322"/>
              <a:gd name="connsiteY6" fmla="*/ 23925 h 1899274"/>
              <a:gd name="connsiteX7" fmla="*/ 11105322 w 11105322"/>
              <a:gd name="connsiteY7" fmla="*/ 1004586 h 1899274"/>
              <a:gd name="connsiteX0" fmla="*/ 0 w 11105322"/>
              <a:gd name="connsiteY0" fmla="*/ 968212 h 1889404"/>
              <a:gd name="connsiteX1" fmla="*/ 980661 w 11105322"/>
              <a:gd name="connsiteY1" fmla="*/ 1869360 h 1889404"/>
              <a:gd name="connsiteX2" fmla="*/ 2835965 w 11105322"/>
              <a:gd name="connsiteY2" fmla="*/ 803 h 1889404"/>
              <a:gd name="connsiteX3" fmla="*/ 4678018 w 11105322"/>
              <a:gd name="connsiteY3" fmla="*/ 1882612 h 1889404"/>
              <a:gd name="connsiteX4" fmla="*/ 6493565 w 11105322"/>
              <a:gd name="connsiteY4" fmla="*/ 40559 h 1889404"/>
              <a:gd name="connsiteX5" fmla="*/ 8428383 w 11105322"/>
              <a:gd name="connsiteY5" fmla="*/ 1882612 h 1889404"/>
              <a:gd name="connsiteX6" fmla="*/ 10257183 w 11105322"/>
              <a:gd name="connsiteY6" fmla="*/ 14055 h 1889404"/>
              <a:gd name="connsiteX7" fmla="*/ 11105322 w 11105322"/>
              <a:gd name="connsiteY7" fmla="*/ 994716 h 1889404"/>
              <a:gd name="connsiteX0" fmla="*/ 0 w 11105322"/>
              <a:gd name="connsiteY0" fmla="*/ 968212 h 1889404"/>
              <a:gd name="connsiteX1" fmla="*/ 980661 w 11105322"/>
              <a:gd name="connsiteY1" fmla="*/ 1869360 h 1889404"/>
              <a:gd name="connsiteX2" fmla="*/ 2835965 w 11105322"/>
              <a:gd name="connsiteY2" fmla="*/ 803 h 1889404"/>
              <a:gd name="connsiteX3" fmla="*/ 4678018 w 11105322"/>
              <a:gd name="connsiteY3" fmla="*/ 1882612 h 1889404"/>
              <a:gd name="connsiteX4" fmla="*/ 6493565 w 11105322"/>
              <a:gd name="connsiteY4" fmla="*/ 40559 h 1889404"/>
              <a:gd name="connsiteX5" fmla="*/ 8428383 w 11105322"/>
              <a:gd name="connsiteY5" fmla="*/ 1882612 h 1889404"/>
              <a:gd name="connsiteX6" fmla="*/ 10257183 w 11105322"/>
              <a:gd name="connsiteY6" fmla="*/ 14055 h 1889404"/>
              <a:gd name="connsiteX7" fmla="*/ 11105322 w 11105322"/>
              <a:gd name="connsiteY7" fmla="*/ 994716 h 1889404"/>
              <a:gd name="connsiteX0" fmla="*/ 0 w 11105322"/>
              <a:gd name="connsiteY0" fmla="*/ 994866 h 1916058"/>
              <a:gd name="connsiteX1" fmla="*/ 980661 w 11105322"/>
              <a:gd name="connsiteY1" fmla="*/ 1896014 h 1916058"/>
              <a:gd name="connsiteX2" fmla="*/ 2835965 w 11105322"/>
              <a:gd name="connsiteY2" fmla="*/ 27457 h 1916058"/>
              <a:gd name="connsiteX3" fmla="*/ 4678018 w 11105322"/>
              <a:gd name="connsiteY3" fmla="*/ 1909266 h 1916058"/>
              <a:gd name="connsiteX4" fmla="*/ 6493565 w 11105322"/>
              <a:gd name="connsiteY4" fmla="*/ 67213 h 1916058"/>
              <a:gd name="connsiteX5" fmla="*/ 8428383 w 11105322"/>
              <a:gd name="connsiteY5" fmla="*/ 1909266 h 1916058"/>
              <a:gd name="connsiteX6" fmla="*/ 10257183 w 11105322"/>
              <a:gd name="connsiteY6" fmla="*/ 40709 h 1916058"/>
              <a:gd name="connsiteX7" fmla="*/ 11105322 w 11105322"/>
              <a:gd name="connsiteY7" fmla="*/ 1021370 h 1916058"/>
              <a:gd name="connsiteX0" fmla="*/ 0 w 11105322"/>
              <a:gd name="connsiteY0" fmla="*/ 967411 h 1888603"/>
              <a:gd name="connsiteX1" fmla="*/ 980661 w 11105322"/>
              <a:gd name="connsiteY1" fmla="*/ 1868559 h 1888603"/>
              <a:gd name="connsiteX2" fmla="*/ 2835965 w 11105322"/>
              <a:gd name="connsiteY2" fmla="*/ 2 h 1888603"/>
              <a:gd name="connsiteX3" fmla="*/ 4678018 w 11105322"/>
              <a:gd name="connsiteY3" fmla="*/ 1881811 h 1888603"/>
              <a:gd name="connsiteX4" fmla="*/ 6493565 w 11105322"/>
              <a:gd name="connsiteY4" fmla="*/ 39758 h 1888603"/>
              <a:gd name="connsiteX5" fmla="*/ 8428383 w 11105322"/>
              <a:gd name="connsiteY5" fmla="*/ 1881811 h 1888603"/>
              <a:gd name="connsiteX6" fmla="*/ 10257183 w 11105322"/>
              <a:gd name="connsiteY6" fmla="*/ 13254 h 1888603"/>
              <a:gd name="connsiteX7" fmla="*/ 11105322 w 11105322"/>
              <a:gd name="connsiteY7" fmla="*/ 993915 h 1888603"/>
              <a:gd name="connsiteX0" fmla="*/ 0 w 11120447"/>
              <a:gd name="connsiteY0" fmla="*/ 967411 h 1888603"/>
              <a:gd name="connsiteX1" fmla="*/ 980661 w 11120447"/>
              <a:gd name="connsiteY1" fmla="*/ 1868559 h 1888603"/>
              <a:gd name="connsiteX2" fmla="*/ 2835965 w 11120447"/>
              <a:gd name="connsiteY2" fmla="*/ 2 h 1888603"/>
              <a:gd name="connsiteX3" fmla="*/ 4678018 w 11120447"/>
              <a:gd name="connsiteY3" fmla="*/ 1881811 h 1888603"/>
              <a:gd name="connsiteX4" fmla="*/ 6493565 w 11120447"/>
              <a:gd name="connsiteY4" fmla="*/ 39758 h 1888603"/>
              <a:gd name="connsiteX5" fmla="*/ 8428383 w 11120447"/>
              <a:gd name="connsiteY5" fmla="*/ 1881811 h 1888603"/>
              <a:gd name="connsiteX6" fmla="*/ 10257183 w 11120447"/>
              <a:gd name="connsiteY6" fmla="*/ 13254 h 1888603"/>
              <a:gd name="connsiteX7" fmla="*/ 11105322 w 11120447"/>
              <a:gd name="connsiteY7" fmla="*/ 993915 h 1888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20447" h="1888603">
                <a:moveTo>
                  <a:pt x="0" y="967411"/>
                </a:moveTo>
                <a:cubicBezTo>
                  <a:pt x="247374" y="1511854"/>
                  <a:pt x="428487" y="1884020"/>
                  <a:pt x="980661" y="1868559"/>
                </a:cubicBezTo>
                <a:cubicBezTo>
                  <a:pt x="1532835" y="1853098"/>
                  <a:pt x="2219739" y="-2207"/>
                  <a:pt x="2835965" y="2"/>
                </a:cubicBezTo>
                <a:cubicBezTo>
                  <a:pt x="3452191" y="2211"/>
                  <a:pt x="4055166" y="1994455"/>
                  <a:pt x="4678018" y="1881811"/>
                </a:cubicBezTo>
                <a:cubicBezTo>
                  <a:pt x="5300870" y="1769167"/>
                  <a:pt x="5868504" y="39758"/>
                  <a:pt x="6493565" y="39758"/>
                </a:cubicBezTo>
                <a:cubicBezTo>
                  <a:pt x="7118626" y="39758"/>
                  <a:pt x="7761357" y="2018750"/>
                  <a:pt x="8428383" y="1881811"/>
                </a:cubicBezTo>
                <a:cubicBezTo>
                  <a:pt x="9095409" y="1744872"/>
                  <a:pt x="9638750" y="-143563"/>
                  <a:pt x="10257183" y="13254"/>
                </a:cubicBezTo>
                <a:cubicBezTo>
                  <a:pt x="10875616" y="170071"/>
                  <a:pt x="11195879" y="1370498"/>
                  <a:pt x="11105322" y="993915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19"/>
                                        </p:tgtEl>
                                      </p:cBhvr>
                                      <p:by x="10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2000" fill="hold"/>
                                        <p:tgtEl>
                                          <p:spTgt spid="20"/>
                                        </p:tgtEl>
                                      </p:cBhvr>
                                      <p:by x="1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19" grpId="1" animBg="1"/>
      <p:bldP spid="20" grpId="0" animBg="1"/>
      <p:bldP spid="2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5DC911C-B5DD-4C22-A043-4A13748F101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Ex: Plot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sin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fName>
                          <m:e>
                            <m:r>
                              <a:rPr lang="en-US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5DC911C-B5DD-4C22-A043-4A13748F10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r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5B3A431-299A-41EB-B687-56870B4F8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7680E0E-1B74-4B67-A0AA-D5D56C7346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693" t="28913" r="4115" b="20395"/>
          <a:stretch/>
        </p:blipFill>
        <p:spPr>
          <a:xfrm>
            <a:off x="383220" y="1714330"/>
            <a:ext cx="11425560" cy="4573928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258CC5D-81E0-4386-95CD-5B9CB3EBDD46}"/>
              </a:ext>
            </a:extLst>
          </p:cNvPr>
          <p:cNvSpPr/>
          <p:nvPr/>
        </p:nvSpPr>
        <p:spPr>
          <a:xfrm>
            <a:off x="477078" y="3034746"/>
            <a:ext cx="11120447" cy="1888603"/>
          </a:xfrm>
          <a:custGeom>
            <a:avLst/>
            <a:gdLst>
              <a:gd name="connsiteX0" fmla="*/ 0 w 11105322"/>
              <a:gd name="connsiteY0" fmla="*/ 978082 h 1934517"/>
              <a:gd name="connsiteX1" fmla="*/ 967409 w 11105322"/>
              <a:gd name="connsiteY1" fmla="*/ 1905734 h 1934517"/>
              <a:gd name="connsiteX2" fmla="*/ 2835965 w 11105322"/>
              <a:gd name="connsiteY2" fmla="*/ 10673 h 1934517"/>
              <a:gd name="connsiteX3" fmla="*/ 4678018 w 11105322"/>
              <a:gd name="connsiteY3" fmla="*/ 1892482 h 1934517"/>
              <a:gd name="connsiteX4" fmla="*/ 6493565 w 11105322"/>
              <a:gd name="connsiteY4" fmla="*/ 50429 h 1934517"/>
              <a:gd name="connsiteX5" fmla="*/ 8428383 w 11105322"/>
              <a:gd name="connsiteY5" fmla="*/ 1892482 h 1934517"/>
              <a:gd name="connsiteX6" fmla="*/ 10257183 w 11105322"/>
              <a:gd name="connsiteY6" fmla="*/ 23925 h 1934517"/>
              <a:gd name="connsiteX7" fmla="*/ 11105322 w 11105322"/>
              <a:gd name="connsiteY7" fmla="*/ 1004586 h 1934517"/>
              <a:gd name="connsiteX0" fmla="*/ 0 w 11105322"/>
              <a:gd name="connsiteY0" fmla="*/ 978082 h 1909134"/>
              <a:gd name="connsiteX1" fmla="*/ 980661 w 11105322"/>
              <a:gd name="connsiteY1" fmla="*/ 1879230 h 1909134"/>
              <a:gd name="connsiteX2" fmla="*/ 2835965 w 11105322"/>
              <a:gd name="connsiteY2" fmla="*/ 10673 h 1909134"/>
              <a:gd name="connsiteX3" fmla="*/ 4678018 w 11105322"/>
              <a:gd name="connsiteY3" fmla="*/ 1892482 h 1909134"/>
              <a:gd name="connsiteX4" fmla="*/ 6493565 w 11105322"/>
              <a:gd name="connsiteY4" fmla="*/ 50429 h 1909134"/>
              <a:gd name="connsiteX5" fmla="*/ 8428383 w 11105322"/>
              <a:gd name="connsiteY5" fmla="*/ 1892482 h 1909134"/>
              <a:gd name="connsiteX6" fmla="*/ 10257183 w 11105322"/>
              <a:gd name="connsiteY6" fmla="*/ 23925 h 1909134"/>
              <a:gd name="connsiteX7" fmla="*/ 11105322 w 11105322"/>
              <a:gd name="connsiteY7" fmla="*/ 1004586 h 1909134"/>
              <a:gd name="connsiteX0" fmla="*/ 0 w 11105322"/>
              <a:gd name="connsiteY0" fmla="*/ 978082 h 1892499"/>
              <a:gd name="connsiteX1" fmla="*/ 980661 w 11105322"/>
              <a:gd name="connsiteY1" fmla="*/ 1879230 h 1892499"/>
              <a:gd name="connsiteX2" fmla="*/ 2835965 w 11105322"/>
              <a:gd name="connsiteY2" fmla="*/ 10673 h 1892499"/>
              <a:gd name="connsiteX3" fmla="*/ 4678018 w 11105322"/>
              <a:gd name="connsiteY3" fmla="*/ 1892482 h 1892499"/>
              <a:gd name="connsiteX4" fmla="*/ 6493565 w 11105322"/>
              <a:gd name="connsiteY4" fmla="*/ 50429 h 1892499"/>
              <a:gd name="connsiteX5" fmla="*/ 8428383 w 11105322"/>
              <a:gd name="connsiteY5" fmla="*/ 1892482 h 1892499"/>
              <a:gd name="connsiteX6" fmla="*/ 10257183 w 11105322"/>
              <a:gd name="connsiteY6" fmla="*/ 23925 h 1892499"/>
              <a:gd name="connsiteX7" fmla="*/ 11105322 w 11105322"/>
              <a:gd name="connsiteY7" fmla="*/ 1004586 h 1892499"/>
              <a:gd name="connsiteX0" fmla="*/ 0 w 11105322"/>
              <a:gd name="connsiteY0" fmla="*/ 978082 h 1897084"/>
              <a:gd name="connsiteX1" fmla="*/ 980661 w 11105322"/>
              <a:gd name="connsiteY1" fmla="*/ 1879230 h 1897084"/>
              <a:gd name="connsiteX2" fmla="*/ 2835965 w 11105322"/>
              <a:gd name="connsiteY2" fmla="*/ 10673 h 1897084"/>
              <a:gd name="connsiteX3" fmla="*/ 4678018 w 11105322"/>
              <a:gd name="connsiteY3" fmla="*/ 1892482 h 1897084"/>
              <a:gd name="connsiteX4" fmla="*/ 6493565 w 11105322"/>
              <a:gd name="connsiteY4" fmla="*/ 50429 h 1897084"/>
              <a:gd name="connsiteX5" fmla="*/ 8428383 w 11105322"/>
              <a:gd name="connsiteY5" fmla="*/ 1892482 h 1897084"/>
              <a:gd name="connsiteX6" fmla="*/ 10257183 w 11105322"/>
              <a:gd name="connsiteY6" fmla="*/ 23925 h 1897084"/>
              <a:gd name="connsiteX7" fmla="*/ 11105322 w 11105322"/>
              <a:gd name="connsiteY7" fmla="*/ 1004586 h 1897084"/>
              <a:gd name="connsiteX0" fmla="*/ 0 w 11105322"/>
              <a:gd name="connsiteY0" fmla="*/ 978082 h 1899274"/>
              <a:gd name="connsiteX1" fmla="*/ 980661 w 11105322"/>
              <a:gd name="connsiteY1" fmla="*/ 1879230 h 1899274"/>
              <a:gd name="connsiteX2" fmla="*/ 2835965 w 11105322"/>
              <a:gd name="connsiteY2" fmla="*/ 10673 h 1899274"/>
              <a:gd name="connsiteX3" fmla="*/ 4678018 w 11105322"/>
              <a:gd name="connsiteY3" fmla="*/ 1892482 h 1899274"/>
              <a:gd name="connsiteX4" fmla="*/ 6493565 w 11105322"/>
              <a:gd name="connsiteY4" fmla="*/ 50429 h 1899274"/>
              <a:gd name="connsiteX5" fmla="*/ 8428383 w 11105322"/>
              <a:gd name="connsiteY5" fmla="*/ 1892482 h 1899274"/>
              <a:gd name="connsiteX6" fmla="*/ 10257183 w 11105322"/>
              <a:gd name="connsiteY6" fmla="*/ 23925 h 1899274"/>
              <a:gd name="connsiteX7" fmla="*/ 11105322 w 11105322"/>
              <a:gd name="connsiteY7" fmla="*/ 1004586 h 1899274"/>
              <a:gd name="connsiteX0" fmla="*/ 0 w 11105322"/>
              <a:gd name="connsiteY0" fmla="*/ 968212 h 1889404"/>
              <a:gd name="connsiteX1" fmla="*/ 980661 w 11105322"/>
              <a:gd name="connsiteY1" fmla="*/ 1869360 h 1889404"/>
              <a:gd name="connsiteX2" fmla="*/ 2835965 w 11105322"/>
              <a:gd name="connsiteY2" fmla="*/ 803 h 1889404"/>
              <a:gd name="connsiteX3" fmla="*/ 4678018 w 11105322"/>
              <a:gd name="connsiteY3" fmla="*/ 1882612 h 1889404"/>
              <a:gd name="connsiteX4" fmla="*/ 6493565 w 11105322"/>
              <a:gd name="connsiteY4" fmla="*/ 40559 h 1889404"/>
              <a:gd name="connsiteX5" fmla="*/ 8428383 w 11105322"/>
              <a:gd name="connsiteY5" fmla="*/ 1882612 h 1889404"/>
              <a:gd name="connsiteX6" fmla="*/ 10257183 w 11105322"/>
              <a:gd name="connsiteY6" fmla="*/ 14055 h 1889404"/>
              <a:gd name="connsiteX7" fmla="*/ 11105322 w 11105322"/>
              <a:gd name="connsiteY7" fmla="*/ 994716 h 1889404"/>
              <a:gd name="connsiteX0" fmla="*/ 0 w 11105322"/>
              <a:gd name="connsiteY0" fmla="*/ 968212 h 1889404"/>
              <a:gd name="connsiteX1" fmla="*/ 980661 w 11105322"/>
              <a:gd name="connsiteY1" fmla="*/ 1869360 h 1889404"/>
              <a:gd name="connsiteX2" fmla="*/ 2835965 w 11105322"/>
              <a:gd name="connsiteY2" fmla="*/ 803 h 1889404"/>
              <a:gd name="connsiteX3" fmla="*/ 4678018 w 11105322"/>
              <a:gd name="connsiteY3" fmla="*/ 1882612 h 1889404"/>
              <a:gd name="connsiteX4" fmla="*/ 6493565 w 11105322"/>
              <a:gd name="connsiteY4" fmla="*/ 40559 h 1889404"/>
              <a:gd name="connsiteX5" fmla="*/ 8428383 w 11105322"/>
              <a:gd name="connsiteY5" fmla="*/ 1882612 h 1889404"/>
              <a:gd name="connsiteX6" fmla="*/ 10257183 w 11105322"/>
              <a:gd name="connsiteY6" fmla="*/ 14055 h 1889404"/>
              <a:gd name="connsiteX7" fmla="*/ 11105322 w 11105322"/>
              <a:gd name="connsiteY7" fmla="*/ 994716 h 1889404"/>
              <a:gd name="connsiteX0" fmla="*/ 0 w 11105322"/>
              <a:gd name="connsiteY0" fmla="*/ 994866 h 1916058"/>
              <a:gd name="connsiteX1" fmla="*/ 980661 w 11105322"/>
              <a:gd name="connsiteY1" fmla="*/ 1896014 h 1916058"/>
              <a:gd name="connsiteX2" fmla="*/ 2835965 w 11105322"/>
              <a:gd name="connsiteY2" fmla="*/ 27457 h 1916058"/>
              <a:gd name="connsiteX3" fmla="*/ 4678018 w 11105322"/>
              <a:gd name="connsiteY3" fmla="*/ 1909266 h 1916058"/>
              <a:gd name="connsiteX4" fmla="*/ 6493565 w 11105322"/>
              <a:gd name="connsiteY4" fmla="*/ 67213 h 1916058"/>
              <a:gd name="connsiteX5" fmla="*/ 8428383 w 11105322"/>
              <a:gd name="connsiteY5" fmla="*/ 1909266 h 1916058"/>
              <a:gd name="connsiteX6" fmla="*/ 10257183 w 11105322"/>
              <a:gd name="connsiteY6" fmla="*/ 40709 h 1916058"/>
              <a:gd name="connsiteX7" fmla="*/ 11105322 w 11105322"/>
              <a:gd name="connsiteY7" fmla="*/ 1021370 h 1916058"/>
              <a:gd name="connsiteX0" fmla="*/ 0 w 11105322"/>
              <a:gd name="connsiteY0" fmla="*/ 967411 h 1888603"/>
              <a:gd name="connsiteX1" fmla="*/ 980661 w 11105322"/>
              <a:gd name="connsiteY1" fmla="*/ 1868559 h 1888603"/>
              <a:gd name="connsiteX2" fmla="*/ 2835965 w 11105322"/>
              <a:gd name="connsiteY2" fmla="*/ 2 h 1888603"/>
              <a:gd name="connsiteX3" fmla="*/ 4678018 w 11105322"/>
              <a:gd name="connsiteY3" fmla="*/ 1881811 h 1888603"/>
              <a:gd name="connsiteX4" fmla="*/ 6493565 w 11105322"/>
              <a:gd name="connsiteY4" fmla="*/ 39758 h 1888603"/>
              <a:gd name="connsiteX5" fmla="*/ 8428383 w 11105322"/>
              <a:gd name="connsiteY5" fmla="*/ 1881811 h 1888603"/>
              <a:gd name="connsiteX6" fmla="*/ 10257183 w 11105322"/>
              <a:gd name="connsiteY6" fmla="*/ 13254 h 1888603"/>
              <a:gd name="connsiteX7" fmla="*/ 11105322 w 11105322"/>
              <a:gd name="connsiteY7" fmla="*/ 993915 h 1888603"/>
              <a:gd name="connsiteX0" fmla="*/ 0 w 11120447"/>
              <a:gd name="connsiteY0" fmla="*/ 967411 h 1888603"/>
              <a:gd name="connsiteX1" fmla="*/ 980661 w 11120447"/>
              <a:gd name="connsiteY1" fmla="*/ 1868559 h 1888603"/>
              <a:gd name="connsiteX2" fmla="*/ 2835965 w 11120447"/>
              <a:gd name="connsiteY2" fmla="*/ 2 h 1888603"/>
              <a:gd name="connsiteX3" fmla="*/ 4678018 w 11120447"/>
              <a:gd name="connsiteY3" fmla="*/ 1881811 h 1888603"/>
              <a:gd name="connsiteX4" fmla="*/ 6493565 w 11120447"/>
              <a:gd name="connsiteY4" fmla="*/ 39758 h 1888603"/>
              <a:gd name="connsiteX5" fmla="*/ 8428383 w 11120447"/>
              <a:gd name="connsiteY5" fmla="*/ 1881811 h 1888603"/>
              <a:gd name="connsiteX6" fmla="*/ 10257183 w 11120447"/>
              <a:gd name="connsiteY6" fmla="*/ 13254 h 1888603"/>
              <a:gd name="connsiteX7" fmla="*/ 11105322 w 11120447"/>
              <a:gd name="connsiteY7" fmla="*/ 993915 h 1888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20447" h="1888603">
                <a:moveTo>
                  <a:pt x="0" y="967411"/>
                </a:moveTo>
                <a:cubicBezTo>
                  <a:pt x="247374" y="1511854"/>
                  <a:pt x="428487" y="1884020"/>
                  <a:pt x="980661" y="1868559"/>
                </a:cubicBezTo>
                <a:cubicBezTo>
                  <a:pt x="1532835" y="1853098"/>
                  <a:pt x="2219739" y="-2207"/>
                  <a:pt x="2835965" y="2"/>
                </a:cubicBezTo>
                <a:cubicBezTo>
                  <a:pt x="3452191" y="2211"/>
                  <a:pt x="4055166" y="1994455"/>
                  <a:pt x="4678018" y="1881811"/>
                </a:cubicBezTo>
                <a:cubicBezTo>
                  <a:pt x="5300870" y="1769167"/>
                  <a:pt x="5868504" y="39758"/>
                  <a:pt x="6493565" y="39758"/>
                </a:cubicBezTo>
                <a:cubicBezTo>
                  <a:pt x="7118626" y="39758"/>
                  <a:pt x="7761357" y="2018750"/>
                  <a:pt x="8428383" y="1881811"/>
                </a:cubicBezTo>
                <a:cubicBezTo>
                  <a:pt x="9095409" y="1744872"/>
                  <a:pt x="9638750" y="-143563"/>
                  <a:pt x="10257183" y="13254"/>
                </a:cubicBezTo>
                <a:cubicBezTo>
                  <a:pt x="10875616" y="170071"/>
                  <a:pt x="11195879" y="1370498"/>
                  <a:pt x="11105322" y="993915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6268586-D676-43E2-A793-43A30B4BBD56}"/>
              </a:ext>
            </a:extLst>
          </p:cNvPr>
          <p:cNvSpPr/>
          <p:nvPr/>
        </p:nvSpPr>
        <p:spPr>
          <a:xfrm>
            <a:off x="477077" y="3034745"/>
            <a:ext cx="11120447" cy="1888603"/>
          </a:xfrm>
          <a:custGeom>
            <a:avLst/>
            <a:gdLst>
              <a:gd name="connsiteX0" fmla="*/ 0 w 11105322"/>
              <a:gd name="connsiteY0" fmla="*/ 978082 h 1934517"/>
              <a:gd name="connsiteX1" fmla="*/ 967409 w 11105322"/>
              <a:gd name="connsiteY1" fmla="*/ 1905734 h 1934517"/>
              <a:gd name="connsiteX2" fmla="*/ 2835965 w 11105322"/>
              <a:gd name="connsiteY2" fmla="*/ 10673 h 1934517"/>
              <a:gd name="connsiteX3" fmla="*/ 4678018 w 11105322"/>
              <a:gd name="connsiteY3" fmla="*/ 1892482 h 1934517"/>
              <a:gd name="connsiteX4" fmla="*/ 6493565 w 11105322"/>
              <a:gd name="connsiteY4" fmla="*/ 50429 h 1934517"/>
              <a:gd name="connsiteX5" fmla="*/ 8428383 w 11105322"/>
              <a:gd name="connsiteY5" fmla="*/ 1892482 h 1934517"/>
              <a:gd name="connsiteX6" fmla="*/ 10257183 w 11105322"/>
              <a:gd name="connsiteY6" fmla="*/ 23925 h 1934517"/>
              <a:gd name="connsiteX7" fmla="*/ 11105322 w 11105322"/>
              <a:gd name="connsiteY7" fmla="*/ 1004586 h 1934517"/>
              <a:gd name="connsiteX0" fmla="*/ 0 w 11105322"/>
              <a:gd name="connsiteY0" fmla="*/ 978082 h 1909134"/>
              <a:gd name="connsiteX1" fmla="*/ 980661 w 11105322"/>
              <a:gd name="connsiteY1" fmla="*/ 1879230 h 1909134"/>
              <a:gd name="connsiteX2" fmla="*/ 2835965 w 11105322"/>
              <a:gd name="connsiteY2" fmla="*/ 10673 h 1909134"/>
              <a:gd name="connsiteX3" fmla="*/ 4678018 w 11105322"/>
              <a:gd name="connsiteY3" fmla="*/ 1892482 h 1909134"/>
              <a:gd name="connsiteX4" fmla="*/ 6493565 w 11105322"/>
              <a:gd name="connsiteY4" fmla="*/ 50429 h 1909134"/>
              <a:gd name="connsiteX5" fmla="*/ 8428383 w 11105322"/>
              <a:gd name="connsiteY5" fmla="*/ 1892482 h 1909134"/>
              <a:gd name="connsiteX6" fmla="*/ 10257183 w 11105322"/>
              <a:gd name="connsiteY6" fmla="*/ 23925 h 1909134"/>
              <a:gd name="connsiteX7" fmla="*/ 11105322 w 11105322"/>
              <a:gd name="connsiteY7" fmla="*/ 1004586 h 1909134"/>
              <a:gd name="connsiteX0" fmla="*/ 0 w 11105322"/>
              <a:gd name="connsiteY0" fmla="*/ 978082 h 1892499"/>
              <a:gd name="connsiteX1" fmla="*/ 980661 w 11105322"/>
              <a:gd name="connsiteY1" fmla="*/ 1879230 h 1892499"/>
              <a:gd name="connsiteX2" fmla="*/ 2835965 w 11105322"/>
              <a:gd name="connsiteY2" fmla="*/ 10673 h 1892499"/>
              <a:gd name="connsiteX3" fmla="*/ 4678018 w 11105322"/>
              <a:gd name="connsiteY3" fmla="*/ 1892482 h 1892499"/>
              <a:gd name="connsiteX4" fmla="*/ 6493565 w 11105322"/>
              <a:gd name="connsiteY4" fmla="*/ 50429 h 1892499"/>
              <a:gd name="connsiteX5" fmla="*/ 8428383 w 11105322"/>
              <a:gd name="connsiteY5" fmla="*/ 1892482 h 1892499"/>
              <a:gd name="connsiteX6" fmla="*/ 10257183 w 11105322"/>
              <a:gd name="connsiteY6" fmla="*/ 23925 h 1892499"/>
              <a:gd name="connsiteX7" fmla="*/ 11105322 w 11105322"/>
              <a:gd name="connsiteY7" fmla="*/ 1004586 h 1892499"/>
              <a:gd name="connsiteX0" fmla="*/ 0 w 11105322"/>
              <a:gd name="connsiteY0" fmla="*/ 978082 h 1897084"/>
              <a:gd name="connsiteX1" fmla="*/ 980661 w 11105322"/>
              <a:gd name="connsiteY1" fmla="*/ 1879230 h 1897084"/>
              <a:gd name="connsiteX2" fmla="*/ 2835965 w 11105322"/>
              <a:gd name="connsiteY2" fmla="*/ 10673 h 1897084"/>
              <a:gd name="connsiteX3" fmla="*/ 4678018 w 11105322"/>
              <a:gd name="connsiteY3" fmla="*/ 1892482 h 1897084"/>
              <a:gd name="connsiteX4" fmla="*/ 6493565 w 11105322"/>
              <a:gd name="connsiteY4" fmla="*/ 50429 h 1897084"/>
              <a:gd name="connsiteX5" fmla="*/ 8428383 w 11105322"/>
              <a:gd name="connsiteY5" fmla="*/ 1892482 h 1897084"/>
              <a:gd name="connsiteX6" fmla="*/ 10257183 w 11105322"/>
              <a:gd name="connsiteY6" fmla="*/ 23925 h 1897084"/>
              <a:gd name="connsiteX7" fmla="*/ 11105322 w 11105322"/>
              <a:gd name="connsiteY7" fmla="*/ 1004586 h 1897084"/>
              <a:gd name="connsiteX0" fmla="*/ 0 w 11105322"/>
              <a:gd name="connsiteY0" fmla="*/ 978082 h 1899274"/>
              <a:gd name="connsiteX1" fmla="*/ 980661 w 11105322"/>
              <a:gd name="connsiteY1" fmla="*/ 1879230 h 1899274"/>
              <a:gd name="connsiteX2" fmla="*/ 2835965 w 11105322"/>
              <a:gd name="connsiteY2" fmla="*/ 10673 h 1899274"/>
              <a:gd name="connsiteX3" fmla="*/ 4678018 w 11105322"/>
              <a:gd name="connsiteY3" fmla="*/ 1892482 h 1899274"/>
              <a:gd name="connsiteX4" fmla="*/ 6493565 w 11105322"/>
              <a:gd name="connsiteY4" fmla="*/ 50429 h 1899274"/>
              <a:gd name="connsiteX5" fmla="*/ 8428383 w 11105322"/>
              <a:gd name="connsiteY5" fmla="*/ 1892482 h 1899274"/>
              <a:gd name="connsiteX6" fmla="*/ 10257183 w 11105322"/>
              <a:gd name="connsiteY6" fmla="*/ 23925 h 1899274"/>
              <a:gd name="connsiteX7" fmla="*/ 11105322 w 11105322"/>
              <a:gd name="connsiteY7" fmla="*/ 1004586 h 1899274"/>
              <a:gd name="connsiteX0" fmla="*/ 0 w 11105322"/>
              <a:gd name="connsiteY0" fmla="*/ 968212 h 1889404"/>
              <a:gd name="connsiteX1" fmla="*/ 980661 w 11105322"/>
              <a:gd name="connsiteY1" fmla="*/ 1869360 h 1889404"/>
              <a:gd name="connsiteX2" fmla="*/ 2835965 w 11105322"/>
              <a:gd name="connsiteY2" fmla="*/ 803 h 1889404"/>
              <a:gd name="connsiteX3" fmla="*/ 4678018 w 11105322"/>
              <a:gd name="connsiteY3" fmla="*/ 1882612 h 1889404"/>
              <a:gd name="connsiteX4" fmla="*/ 6493565 w 11105322"/>
              <a:gd name="connsiteY4" fmla="*/ 40559 h 1889404"/>
              <a:gd name="connsiteX5" fmla="*/ 8428383 w 11105322"/>
              <a:gd name="connsiteY5" fmla="*/ 1882612 h 1889404"/>
              <a:gd name="connsiteX6" fmla="*/ 10257183 w 11105322"/>
              <a:gd name="connsiteY6" fmla="*/ 14055 h 1889404"/>
              <a:gd name="connsiteX7" fmla="*/ 11105322 w 11105322"/>
              <a:gd name="connsiteY7" fmla="*/ 994716 h 1889404"/>
              <a:gd name="connsiteX0" fmla="*/ 0 w 11105322"/>
              <a:gd name="connsiteY0" fmla="*/ 968212 h 1889404"/>
              <a:gd name="connsiteX1" fmla="*/ 980661 w 11105322"/>
              <a:gd name="connsiteY1" fmla="*/ 1869360 h 1889404"/>
              <a:gd name="connsiteX2" fmla="*/ 2835965 w 11105322"/>
              <a:gd name="connsiteY2" fmla="*/ 803 h 1889404"/>
              <a:gd name="connsiteX3" fmla="*/ 4678018 w 11105322"/>
              <a:gd name="connsiteY3" fmla="*/ 1882612 h 1889404"/>
              <a:gd name="connsiteX4" fmla="*/ 6493565 w 11105322"/>
              <a:gd name="connsiteY4" fmla="*/ 40559 h 1889404"/>
              <a:gd name="connsiteX5" fmla="*/ 8428383 w 11105322"/>
              <a:gd name="connsiteY5" fmla="*/ 1882612 h 1889404"/>
              <a:gd name="connsiteX6" fmla="*/ 10257183 w 11105322"/>
              <a:gd name="connsiteY6" fmla="*/ 14055 h 1889404"/>
              <a:gd name="connsiteX7" fmla="*/ 11105322 w 11105322"/>
              <a:gd name="connsiteY7" fmla="*/ 994716 h 1889404"/>
              <a:gd name="connsiteX0" fmla="*/ 0 w 11105322"/>
              <a:gd name="connsiteY0" fmla="*/ 994866 h 1916058"/>
              <a:gd name="connsiteX1" fmla="*/ 980661 w 11105322"/>
              <a:gd name="connsiteY1" fmla="*/ 1896014 h 1916058"/>
              <a:gd name="connsiteX2" fmla="*/ 2835965 w 11105322"/>
              <a:gd name="connsiteY2" fmla="*/ 27457 h 1916058"/>
              <a:gd name="connsiteX3" fmla="*/ 4678018 w 11105322"/>
              <a:gd name="connsiteY3" fmla="*/ 1909266 h 1916058"/>
              <a:gd name="connsiteX4" fmla="*/ 6493565 w 11105322"/>
              <a:gd name="connsiteY4" fmla="*/ 67213 h 1916058"/>
              <a:gd name="connsiteX5" fmla="*/ 8428383 w 11105322"/>
              <a:gd name="connsiteY5" fmla="*/ 1909266 h 1916058"/>
              <a:gd name="connsiteX6" fmla="*/ 10257183 w 11105322"/>
              <a:gd name="connsiteY6" fmla="*/ 40709 h 1916058"/>
              <a:gd name="connsiteX7" fmla="*/ 11105322 w 11105322"/>
              <a:gd name="connsiteY7" fmla="*/ 1021370 h 1916058"/>
              <a:gd name="connsiteX0" fmla="*/ 0 w 11105322"/>
              <a:gd name="connsiteY0" fmla="*/ 967411 h 1888603"/>
              <a:gd name="connsiteX1" fmla="*/ 980661 w 11105322"/>
              <a:gd name="connsiteY1" fmla="*/ 1868559 h 1888603"/>
              <a:gd name="connsiteX2" fmla="*/ 2835965 w 11105322"/>
              <a:gd name="connsiteY2" fmla="*/ 2 h 1888603"/>
              <a:gd name="connsiteX3" fmla="*/ 4678018 w 11105322"/>
              <a:gd name="connsiteY3" fmla="*/ 1881811 h 1888603"/>
              <a:gd name="connsiteX4" fmla="*/ 6493565 w 11105322"/>
              <a:gd name="connsiteY4" fmla="*/ 39758 h 1888603"/>
              <a:gd name="connsiteX5" fmla="*/ 8428383 w 11105322"/>
              <a:gd name="connsiteY5" fmla="*/ 1881811 h 1888603"/>
              <a:gd name="connsiteX6" fmla="*/ 10257183 w 11105322"/>
              <a:gd name="connsiteY6" fmla="*/ 13254 h 1888603"/>
              <a:gd name="connsiteX7" fmla="*/ 11105322 w 11105322"/>
              <a:gd name="connsiteY7" fmla="*/ 993915 h 1888603"/>
              <a:gd name="connsiteX0" fmla="*/ 0 w 11120447"/>
              <a:gd name="connsiteY0" fmla="*/ 967411 h 1888603"/>
              <a:gd name="connsiteX1" fmla="*/ 980661 w 11120447"/>
              <a:gd name="connsiteY1" fmla="*/ 1868559 h 1888603"/>
              <a:gd name="connsiteX2" fmla="*/ 2835965 w 11120447"/>
              <a:gd name="connsiteY2" fmla="*/ 2 h 1888603"/>
              <a:gd name="connsiteX3" fmla="*/ 4678018 w 11120447"/>
              <a:gd name="connsiteY3" fmla="*/ 1881811 h 1888603"/>
              <a:gd name="connsiteX4" fmla="*/ 6493565 w 11120447"/>
              <a:gd name="connsiteY4" fmla="*/ 39758 h 1888603"/>
              <a:gd name="connsiteX5" fmla="*/ 8428383 w 11120447"/>
              <a:gd name="connsiteY5" fmla="*/ 1881811 h 1888603"/>
              <a:gd name="connsiteX6" fmla="*/ 10257183 w 11120447"/>
              <a:gd name="connsiteY6" fmla="*/ 13254 h 1888603"/>
              <a:gd name="connsiteX7" fmla="*/ 11105322 w 11120447"/>
              <a:gd name="connsiteY7" fmla="*/ 993915 h 1888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20447" h="1888603">
                <a:moveTo>
                  <a:pt x="0" y="967411"/>
                </a:moveTo>
                <a:cubicBezTo>
                  <a:pt x="247374" y="1511854"/>
                  <a:pt x="428487" y="1884020"/>
                  <a:pt x="980661" y="1868559"/>
                </a:cubicBezTo>
                <a:cubicBezTo>
                  <a:pt x="1532835" y="1853098"/>
                  <a:pt x="2219739" y="-2207"/>
                  <a:pt x="2835965" y="2"/>
                </a:cubicBezTo>
                <a:cubicBezTo>
                  <a:pt x="3452191" y="2211"/>
                  <a:pt x="4055166" y="1994455"/>
                  <a:pt x="4678018" y="1881811"/>
                </a:cubicBezTo>
                <a:cubicBezTo>
                  <a:pt x="5300870" y="1769167"/>
                  <a:pt x="5868504" y="39758"/>
                  <a:pt x="6493565" y="39758"/>
                </a:cubicBezTo>
                <a:cubicBezTo>
                  <a:pt x="7118626" y="39758"/>
                  <a:pt x="7761357" y="2018750"/>
                  <a:pt x="8428383" y="1881811"/>
                </a:cubicBezTo>
                <a:cubicBezTo>
                  <a:pt x="9095409" y="1744872"/>
                  <a:pt x="9638750" y="-143563"/>
                  <a:pt x="10257183" y="13254"/>
                </a:cubicBezTo>
                <a:cubicBezTo>
                  <a:pt x="10875616" y="170071"/>
                  <a:pt x="11195879" y="1370498"/>
                  <a:pt x="11105322" y="993915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2334A55-5F21-45F0-849B-010A35FA6665}"/>
              </a:ext>
            </a:extLst>
          </p:cNvPr>
          <p:cNvSpPr/>
          <p:nvPr/>
        </p:nvSpPr>
        <p:spPr>
          <a:xfrm>
            <a:off x="477077" y="3034744"/>
            <a:ext cx="11120447" cy="1888603"/>
          </a:xfrm>
          <a:custGeom>
            <a:avLst/>
            <a:gdLst>
              <a:gd name="connsiteX0" fmla="*/ 0 w 11105322"/>
              <a:gd name="connsiteY0" fmla="*/ 978082 h 1934517"/>
              <a:gd name="connsiteX1" fmla="*/ 967409 w 11105322"/>
              <a:gd name="connsiteY1" fmla="*/ 1905734 h 1934517"/>
              <a:gd name="connsiteX2" fmla="*/ 2835965 w 11105322"/>
              <a:gd name="connsiteY2" fmla="*/ 10673 h 1934517"/>
              <a:gd name="connsiteX3" fmla="*/ 4678018 w 11105322"/>
              <a:gd name="connsiteY3" fmla="*/ 1892482 h 1934517"/>
              <a:gd name="connsiteX4" fmla="*/ 6493565 w 11105322"/>
              <a:gd name="connsiteY4" fmla="*/ 50429 h 1934517"/>
              <a:gd name="connsiteX5" fmla="*/ 8428383 w 11105322"/>
              <a:gd name="connsiteY5" fmla="*/ 1892482 h 1934517"/>
              <a:gd name="connsiteX6" fmla="*/ 10257183 w 11105322"/>
              <a:gd name="connsiteY6" fmla="*/ 23925 h 1934517"/>
              <a:gd name="connsiteX7" fmla="*/ 11105322 w 11105322"/>
              <a:gd name="connsiteY7" fmla="*/ 1004586 h 1934517"/>
              <a:gd name="connsiteX0" fmla="*/ 0 w 11105322"/>
              <a:gd name="connsiteY0" fmla="*/ 978082 h 1909134"/>
              <a:gd name="connsiteX1" fmla="*/ 980661 w 11105322"/>
              <a:gd name="connsiteY1" fmla="*/ 1879230 h 1909134"/>
              <a:gd name="connsiteX2" fmla="*/ 2835965 w 11105322"/>
              <a:gd name="connsiteY2" fmla="*/ 10673 h 1909134"/>
              <a:gd name="connsiteX3" fmla="*/ 4678018 w 11105322"/>
              <a:gd name="connsiteY3" fmla="*/ 1892482 h 1909134"/>
              <a:gd name="connsiteX4" fmla="*/ 6493565 w 11105322"/>
              <a:gd name="connsiteY4" fmla="*/ 50429 h 1909134"/>
              <a:gd name="connsiteX5" fmla="*/ 8428383 w 11105322"/>
              <a:gd name="connsiteY5" fmla="*/ 1892482 h 1909134"/>
              <a:gd name="connsiteX6" fmla="*/ 10257183 w 11105322"/>
              <a:gd name="connsiteY6" fmla="*/ 23925 h 1909134"/>
              <a:gd name="connsiteX7" fmla="*/ 11105322 w 11105322"/>
              <a:gd name="connsiteY7" fmla="*/ 1004586 h 1909134"/>
              <a:gd name="connsiteX0" fmla="*/ 0 w 11105322"/>
              <a:gd name="connsiteY0" fmla="*/ 978082 h 1892499"/>
              <a:gd name="connsiteX1" fmla="*/ 980661 w 11105322"/>
              <a:gd name="connsiteY1" fmla="*/ 1879230 h 1892499"/>
              <a:gd name="connsiteX2" fmla="*/ 2835965 w 11105322"/>
              <a:gd name="connsiteY2" fmla="*/ 10673 h 1892499"/>
              <a:gd name="connsiteX3" fmla="*/ 4678018 w 11105322"/>
              <a:gd name="connsiteY3" fmla="*/ 1892482 h 1892499"/>
              <a:gd name="connsiteX4" fmla="*/ 6493565 w 11105322"/>
              <a:gd name="connsiteY4" fmla="*/ 50429 h 1892499"/>
              <a:gd name="connsiteX5" fmla="*/ 8428383 w 11105322"/>
              <a:gd name="connsiteY5" fmla="*/ 1892482 h 1892499"/>
              <a:gd name="connsiteX6" fmla="*/ 10257183 w 11105322"/>
              <a:gd name="connsiteY6" fmla="*/ 23925 h 1892499"/>
              <a:gd name="connsiteX7" fmla="*/ 11105322 w 11105322"/>
              <a:gd name="connsiteY7" fmla="*/ 1004586 h 1892499"/>
              <a:gd name="connsiteX0" fmla="*/ 0 w 11105322"/>
              <a:gd name="connsiteY0" fmla="*/ 978082 h 1897084"/>
              <a:gd name="connsiteX1" fmla="*/ 980661 w 11105322"/>
              <a:gd name="connsiteY1" fmla="*/ 1879230 h 1897084"/>
              <a:gd name="connsiteX2" fmla="*/ 2835965 w 11105322"/>
              <a:gd name="connsiteY2" fmla="*/ 10673 h 1897084"/>
              <a:gd name="connsiteX3" fmla="*/ 4678018 w 11105322"/>
              <a:gd name="connsiteY3" fmla="*/ 1892482 h 1897084"/>
              <a:gd name="connsiteX4" fmla="*/ 6493565 w 11105322"/>
              <a:gd name="connsiteY4" fmla="*/ 50429 h 1897084"/>
              <a:gd name="connsiteX5" fmla="*/ 8428383 w 11105322"/>
              <a:gd name="connsiteY5" fmla="*/ 1892482 h 1897084"/>
              <a:gd name="connsiteX6" fmla="*/ 10257183 w 11105322"/>
              <a:gd name="connsiteY6" fmla="*/ 23925 h 1897084"/>
              <a:gd name="connsiteX7" fmla="*/ 11105322 w 11105322"/>
              <a:gd name="connsiteY7" fmla="*/ 1004586 h 1897084"/>
              <a:gd name="connsiteX0" fmla="*/ 0 w 11105322"/>
              <a:gd name="connsiteY0" fmla="*/ 978082 h 1899274"/>
              <a:gd name="connsiteX1" fmla="*/ 980661 w 11105322"/>
              <a:gd name="connsiteY1" fmla="*/ 1879230 h 1899274"/>
              <a:gd name="connsiteX2" fmla="*/ 2835965 w 11105322"/>
              <a:gd name="connsiteY2" fmla="*/ 10673 h 1899274"/>
              <a:gd name="connsiteX3" fmla="*/ 4678018 w 11105322"/>
              <a:gd name="connsiteY3" fmla="*/ 1892482 h 1899274"/>
              <a:gd name="connsiteX4" fmla="*/ 6493565 w 11105322"/>
              <a:gd name="connsiteY4" fmla="*/ 50429 h 1899274"/>
              <a:gd name="connsiteX5" fmla="*/ 8428383 w 11105322"/>
              <a:gd name="connsiteY5" fmla="*/ 1892482 h 1899274"/>
              <a:gd name="connsiteX6" fmla="*/ 10257183 w 11105322"/>
              <a:gd name="connsiteY6" fmla="*/ 23925 h 1899274"/>
              <a:gd name="connsiteX7" fmla="*/ 11105322 w 11105322"/>
              <a:gd name="connsiteY7" fmla="*/ 1004586 h 1899274"/>
              <a:gd name="connsiteX0" fmla="*/ 0 w 11105322"/>
              <a:gd name="connsiteY0" fmla="*/ 968212 h 1889404"/>
              <a:gd name="connsiteX1" fmla="*/ 980661 w 11105322"/>
              <a:gd name="connsiteY1" fmla="*/ 1869360 h 1889404"/>
              <a:gd name="connsiteX2" fmla="*/ 2835965 w 11105322"/>
              <a:gd name="connsiteY2" fmla="*/ 803 h 1889404"/>
              <a:gd name="connsiteX3" fmla="*/ 4678018 w 11105322"/>
              <a:gd name="connsiteY3" fmla="*/ 1882612 h 1889404"/>
              <a:gd name="connsiteX4" fmla="*/ 6493565 w 11105322"/>
              <a:gd name="connsiteY4" fmla="*/ 40559 h 1889404"/>
              <a:gd name="connsiteX5" fmla="*/ 8428383 w 11105322"/>
              <a:gd name="connsiteY5" fmla="*/ 1882612 h 1889404"/>
              <a:gd name="connsiteX6" fmla="*/ 10257183 w 11105322"/>
              <a:gd name="connsiteY6" fmla="*/ 14055 h 1889404"/>
              <a:gd name="connsiteX7" fmla="*/ 11105322 w 11105322"/>
              <a:gd name="connsiteY7" fmla="*/ 994716 h 1889404"/>
              <a:gd name="connsiteX0" fmla="*/ 0 w 11105322"/>
              <a:gd name="connsiteY0" fmla="*/ 968212 h 1889404"/>
              <a:gd name="connsiteX1" fmla="*/ 980661 w 11105322"/>
              <a:gd name="connsiteY1" fmla="*/ 1869360 h 1889404"/>
              <a:gd name="connsiteX2" fmla="*/ 2835965 w 11105322"/>
              <a:gd name="connsiteY2" fmla="*/ 803 h 1889404"/>
              <a:gd name="connsiteX3" fmla="*/ 4678018 w 11105322"/>
              <a:gd name="connsiteY3" fmla="*/ 1882612 h 1889404"/>
              <a:gd name="connsiteX4" fmla="*/ 6493565 w 11105322"/>
              <a:gd name="connsiteY4" fmla="*/ 40559 h 1889404"/>
              <a:gd name="connsiteX5" fmla="*/ 8428383 w 11105322"/>
              <a:gd name="connsiteY5" fmla="*/ 1882612 h 1889404"/>
              <a:gd name="connsiteX6" fmla="*/ 10257183 w 11105322"/>
              <a:gd name="connsiteY6" fmla="*/ 14055 h 1889404"/>
              <a:gd name="connsiteX7" fmla="*/ 11105322 w 11105322"/>
              <a:gd name="connsiteY7" fmla="*/ 994716 h 1889404"/>
              <a:gd name="connsiteX0" fmla="*/ 0 w 11105322"/>
              <a:gd name="connsiteY0" fmla="*/ 994866 h 1916058"/>
              <a:gd name="connsiteX1" fmla="*/ 980661 w 11105322"/>
              <a:gd name="connsiteY1" fmla="*/ 1896014 h 1916058"/>
              <a:gd name="connsiteX2" fmla="*/ 2835965 w 11105322"/>
              <a:gd name="connsiteY2" fmla="*/ 27457 h 1916058"/>
              <a:gd name="connsiteX3" fmla="*/ 4678018 w 11105322"/>
              <a:gd name="connsiteY3" fmla="*/ 1909266 h 1916058"/>
              <a:gd name="connsiteX4" fmla="*/ 6493565 w 11105322"/>
              <a:gd name="connsiteY4" fmla="*/ 67213 h 1916058"/>
              <a:gd name="connsiteX5" fmla="*/ 8428383 w 11105322"/>
              <a:gd name="connsiteY5" fmla="*/ 1909266 h 1916058"/>
              <a:gd name="connsiteX6" fmla="*/ 10257183 w 11105322"/>
              <a:gd name="connsiteY6" fmla="*/ 40709 h 1916058"/>
              <a:gd name="connsiteX7" fmla="*/ 11105322 w 11105322"/>
              <a:gd name="connsiteY7" fmla="*/ 1021370 h 1916058"/>
              <a:gd name="connsiteX0" fmla="*/ 0 w 11105322"/>
              <a:gd name="connsiteY0" fmla="*/ 967411 h 1888603"/>
              <a:gd name="connsiteX1" fmla="*/ 980661 w 11105322"/>
              <a:gd name="connsiteY1" fmla="*/ 1868559 h 1888603"/>
              <a:gd name="connsiteX2" fmla="*/ 2835965 w 11105322"/>
              <a:gd name="connsiteY2" fmla="*/ 2 h 1888603"/>
              <a:gd name="connsiteX3" fmla="*/ 4678018 w 11105322"/>
              <a:gd name="connsiteY3" fmla="*/ 1881811 h 1888603"/>
              <a:gd name="connsiteX4" fmla="*/ 6493565 w 11105322"/>
              <a:gd name="connsiteY4" fmla="*/ 39758 h 1888603"/>
              <a:gd name="connsiteX5" fmla="*/ 8428383 w 11105322"/>
              <a:gd name="connsiteY5" fmla="*/ 1881811 h 1888603"/>
              <a:gd name="connsiteX6" fmla="*/ 10257183 w 11105322"/>
              <a:gd name="connsiteY6" fmla="*/ 13254 h 1888603"/>
              <a:gd name="connsiteX7" fmla="*/ 11105322 w 11105322"/>
              <a:gd name="connsiteY7" fmla="*/ 993915 h 1888603"/>
              <a:gd name="connsiteX0" fmla="*/ 0 w 11120447"/>
              <a:gd name="connsiteY0" fmla="*/ 967411 h 1888603"/>
              <a:gd name="connsiteX1" fmla="*/ 980661 w 11120447"/>
              <a:gd name="connsiteY1" fmla="*/ 1868559 h 1888603"/>
              <a:gd name="connsiteX2" fmla="*/ 2835965 w 11120447"/>
              <a:gd name="connsiteY2" fmla="*/ 2 h 1888603"/>
              <a:gd name="connsiteX3" fmla="*/ 4678018 w 11120447"/>
              <a:gd name="connsiteY3" fmla="*/ 1881811 h 1888603"/>
              <a:gd name="connsiteX4" fmla="*/ 6493565 w 11120447"/>
              <a:gd name="connsiteY4" fmla="*/ 39758 h 1888603"/>
              <a:gd name="connsiteX5" fmla="*/ 8428383 w 11120447"/>
              <a:gd name="connsiteY5" fmla="*/ 1881811 h 1888603"/>
              <a:gd name="connsiteX6" fmla="*/ 10257183 w 11120447"/>
              <a:gd name="connsiteY6" fmla="*/ 13254 h 1888603"/>
              <a:gd name="connsiteX7" fmla="*/ 11105322 w 11120447"/>
              <a:gd name="connsiteY7" fmla="*/ 993915 h 1888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20447" h="1888603">
                <a:moveTo>
                  <a:pt x="0" y="967411"/>
                </a:moveTo>
                <a:cubicBezTo>
                  <a:pt x="247374" y="1511854"/>
                  <a:pt x="428487" y="1884020"/>
                  <a:pt x="980661" y="1868559"/>
                </a:cubicBezTo>
                <a:cubicBezTo>
                  <a:pt x="1532835" y="1853098"/>
                  <a:pt x="2219739" y="-2207"/>
                  <a:pt x="2835965" y="2"/>
                </a:cubicBezTo>
                <a:cubicBezTo>
                  <a:pt x="3452191" y="2211"/>
                  <a:pt x="4055166" y="1994455"/>
                  <a:pt x="4678018" y="1881811"/>
                </a:cubicBezTo>
                <a:cubicBezTo>
                  <a:pt x="5300870" y="1769167"/>
                  <a:pt x="5868504" y="39758"/>
                  <a:pt x="6493565" y="39758"/>
                </a:cubicBezTo>
                <a:cubicBezTo>
                  <a:pt x="7118626" y="39758"/>
                  <a:pt x="7761357" y="2018750"/>
                  <a:pt x="8428383" y="1881811"/>
                </a:cubicBezTo>
                <a:cubicBezTo>
                  <a:pt x="9095409" y="1744872"/>
                  <a:pt x="9638750" y="-143563"/>
                  <a:pt x="10257183" y="13254"/>
                </a:cubicBezTo>
                <a:cubicBezTo>
                  <a:pt x="10875616" y="170071"/>
                  <a:pt x="11195879" y="1370498"/>
                  <a:pt x="11105322" y="993915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C3D95E0-03D3-4E9C-9206-701941388742}"/>
              </a:ext>
            </a:extLst>
          </p:cNvPr>
          <p:cNvCxnSpPr>
            <a:cxnSpLocks/>
          </p:cNvCxnSpPr>
          <p:nvPr/>
        </p:nvCxnSpPr>
        <p:spPr>
          <a:xfrm>
            <a:off x="6037300" y="2994988"/>
            <a:ext cx="1834491" cy="39756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638F5A0-6AE7-44CF-947C-3D263762605C}"/>
              </a:ext>
            </a:extLst>
          </p:cNvPr>
          <p:cNvSpPr txBox="1"/>
          <p:nvPr/>
        </p:nvSpPr>
        <p:spPr>
          <a:xfrm>
            <a:off x="6096000" y="2291940"/>
            <a:ext cx="4392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Notice the fundamental period changes also.</a:t>
            </a:r>
          </a:p>
        </p:txBody>
      </p:sp>
    </p:spTree>
    <p:extLst>
      <p:ext uri="{BB962C8B-B14F-4D97-AF65-F5344CB8AC3E}">
        <p14:creationId xmlns:p14="http://schemas.microsoft.com/office/powerpoint/2010/main" val="207428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19"/>
                                        </p:tgtEl>
                                      </p:cBhvr>
                                      <p:by x="2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2000" fill="hold"/>
                                        <p:tgtEl>
                                          <p:spTgt spid="20"/>
                                        </p:tgtEl>
                                      </p:cBhvr>
                                      <p:by x="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19" grpId="1" animBg="1"/>
      <p:bldP spid="20" grpId="0" animBg="1"/>
      <p:bldP spid="20" grpId="1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1B5847-4C42-4DD1-B223-751BDC5674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35" t="20377" r="4876" b="8287"/>
          <a:stretch/>
        </p:blipFill>
        <p:spPr>
          <a:xfrm>
            <a:off x="172278" y="1305810"/>
            <a:ext cx="11847443" cy="55521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5DC911C-B5DD-4C22-A043-4A13748F101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Ex: Plot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5DC911C-B5DD-4C22-A043-4A13748F10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5B3A431-299A-41EB-B687-56870B4F8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258CC5D-81E0-4386-95CD-5B9CB3EBDD46}"/>
              </a:ext>
            </a:extLst>
          </p:cNvPr>
          <p:cNvSpPr/>
          <p:nvPr/>
        </p:nvSpPr>
        <p:spPr>
          <a:xfrm>
            <a:off x="-5288" y="3056992"/>
            <a:ext cx="11996528" cy="1780051"/>
          </a:xfrm>
          <a:custGeom>
            <a:avLst/>
            <a:gdLst>
              <a:gd name="connsiteX0" fmla="*/ 0 w 11105322"/>
              <a:gd name="connsiteY0" fmla="*/ 978082 h 1934517"/>
              <a:gd name="connsiteX1" fmla="*/ 967409 w 11105322"/>
              <a:gd name="connsiteY1" fmla="*/ 1905734 h 1934517"/>
              <a:gd name="connsiteX2" fmla="*/ 2835965 w 11105322"/>
              <a:gd name="connsiteY2" fmla="*/ 10673 h 1934517"/>
              <a:gd name="connsiteX3" fmla="*/ 4678018 w 11105322"/>
              <a:gd name="connsiteY3" fmla="*/ 1892482 h 1934517"/>
              <a:gd name="connsiteX4" fmla="*/ 6493565 w 11105322"/>
              <a:gd name="connsiteY4" fmla="*/ 50429 h 1934517"/>
              <a:gd name="connsiteX5" fmla="*/ 8428383 w 11105322"/>
              <a:gd name="connsiteY5" fmla="*/ 1892482 h 1934517"/>
              <a:gd name="connsiteX6" fmla="*/ 10257183 w 11105322"/>
              <a:gd name="connsiteY6" fmla="*/ 23925 h 1934517"/>
              <a:gd name="connsiteX7" fmla="*/ 11105322 w 11105322"/>
              <a:gd name="connsiteY7" fmla="*/ 1004586 h 1934517"/>
              <a:gd name="connsiteX0" fmla="*/ 0 w 11105322"/>
              <a:gd name="connsiteY0" fmla="*/ 978082 h 1909134"/>
              <a:gd name="connsiteX1" fmla="*/ 980661 w 11105322"/>
              <a:gd name="connsiteY1" fmla="*/ 1879230 h 1909134"/>
              <a:gd name="connsiteX2" fmla="*/ 2835965 w 11105322"/>
              <a:gd name="connsiteY2" fmla="*/ 10673 h 1909134"/>
              <a:gd name="connsiteX3" fmla="*/ 4678018 w 11105322"/>
              <a:gd name="connsiteY3" fmla="*/ 1892482 h 1909134"/>
              <a:gd name="connsiteX4" fmla="*/ 6493565 w 11105322"/>
              <a:gd name="connsiteY4" fmla="*/ 50429 h 1909134"/>
              <a:gd name="connsiteX5" fmla="*/ 8428383 w 11105322"/>
              <a:gd name="connsiteY5" fmla="*/ 1892482 h 1909134"/>
              <a:gd name="connsiteX6" fmla="*/ 10257183 w 11105322"/>
              <a:gd name="connsiteY6" fmla="*/ 23925 h 1909134"/>
              <a:gd name="connsiteX7" fmla="*/ 11105322 w 11105322"/>
              <a:gd name="connsiteY7" fmla="*/ 1004586 h 1909134"/>
              <a:gd name="connsiteX0" fmla="*/ 0 w 11105322"/>
              <a:gd name="connsiteY0" fmla="*/ 978082 h 1892499"/>
              <a:gd name="connsiteX1" fmla="*/ 980661 w 11105322"/>
              <a:gd name="connsiteY1" fmla="*/ 1879230 h 1892499"/>
              <a:gd name="connsiteX2" fmla="*/ 2835965 w 11105322"/>
              <a:gd name="connsiteY2" fmla="*/ 10673 h 1892499"/>
              <a:gd name="connsiteX3" fmla="*/ 4678018 w 11105322"/>
              <a:gd name="connsiteY3" fmla="*/ 1892482 h 1892499"/>
              <a:gd name="connsiteX4" fmla="*/ 6493565 w 11105322"/>
              <a:gd name="connsiteY4" fmla="*/ 50429 h 1892499"/>
              <a:gd name="connsiteX5" fmla="*/ 8428383 w 11105322"/>
              <a:gd name="connsiteY5" fmla="*/ 1892482 h 1892499"/>
              <a:gd name="connsiteX6" fmla="*/ 10257183 w 11105322"/>
              <a:gd name="connsiteY6" fmla="*/ 23925 h 1892499"/>
              <a:gd name="connsiteX7" fmla="*/ 11105322 w 11105322"/>
              <a:gd name="connsiteY7" fmla="*/ 1004586 h 1892499"/>
              <a:gd name="connsiteX0" fmla="*/ 0 w 11105322"/>
              <a:gd name="connsiteY0" fmla="*/ 978082 h 1897084"/>
              <a:gd name="connsiteX1" fmla="*/ 980661 w 11105322"/>
              <a:gd name="connsiteY1" fmla="*/ 1879230 h 1897084"/>
              <a:gd name="connsiteX2" fmla="*/ 2835965 w 11105322"/>
              <a:gd name="connsiteY2" fmla="*/ 10673 h 1897084"/>
              <a:gd name="connsiteX3" fmla="*/ 4678018 w 11105322"/>
              <a:gd name="connsiteY3" fmla="*/ 1892482 h 1897084"/>
              <a:gd name="connsiteX4" fmla="*/ 6493565 w 11105322"/>
              <a:gd name="connsiteY4" fmla="*/ 50429 h 1897084"/>
              <a:gd name="connsiteX5" fmla="*/ 8428383 w 11105322"/>
              <a:gd name="connsiteY5" fmla="*/ 1892482 h 1897084"/>
              <a:gd name="connsiteX6" fmla="*/ 10257183 w 11105322"/>
              <a:gd name="connsiteY6" fmla="*/ 23925 h 1897084"/>
              <a:gd name="connsiteX7" fmla="*/ 11105322 w 11105322"/>
              <a:gd name="connsiteY7" fmla="*/ 1004586 h 1897084"/>
              <a:gd name="connsiteX0" fmla="*/ 0 w 11105322"/>
              <a:gd name="connsiteY0" fmla="*/ 978082 h 1899274"/>
              <a:gd name="connsiteX1" fmla="*/ 980661 w 11105322"/>
              <a:gd name="connsiteY1" fmla="*/ 1879230 h 1899274"/>
              <a:gd name="connsiteX2" fmla="*/ 2835965 w 11105322"/>
              <a:gd name="connsiteY2" fmla="*/ 10673 h 1899274"/>
              <a:gd name="connsiteX3" fmla="*/ 4678018 w 11105322"/>
              <a:gd name="connsiteY3" fmla="*/ 1892482 h 1899274"/>
              <a:gd name="connsiteX4" fmla="*/ 6493565 w 11105322"/>
              <a:gd name="connsiteY4" fmla="*/ 50429 h 1899274"/>
              <a:gd name="connsiteX5" fmla="*/ 8428383 w 11105322"/>
              <a:gd name="connsiteY5" fmla="*/ 1892482 h 1899274"/>
              <a:gd name="connsiteX6" fmla="*/ 10257183 w 11105322"/>
              <a:gd name="connsiteY6" fmla="*/ 23925 h 1899274"/>
              <a:gd name="connsiteX7" fmla="*/ 11105322 w 11105322"/>
              <a:gd name="connsiteY7" fmla="*/ 1004586 h 1899274"/>
              <a:gd name="connsiteX0" fmla="*/ 0 w 11105322"/>
              <a:gd name="connsiteY0" fmla="*/ 968212 h 1889404"/>
              <a:gd name="connsiteX1" fmla="*/ 980661 w 11105322"/>
              <a:gd name="connsiteY1" fmla="*/ 1869360 h 1889404"/>
              <a:gd name="connsiteX2" fmla="*/ 2835965 w 11105322"/>
              <a:gd name="connsiteY2" fmla="*/ 803 h 1889404"/>
              <a:gd name="connsiteX3" fmla="*/ 4678018 w 11105322"/>
              <a:gd name="connsiteY3" fmla="*/ 1882612 h 1889404"/>
              <a:gd name="connsiteX4" fmla="*/ 6493565 w 11105322"/>
              <a:gd name="connsiteY4" fmla="*/ 40559 h 1889404"/>
              <a:gd name="connsiteX5" fmla="*/ 8428383 w 11105322"/>
              <a:gd name="connsiteY5" fmla="*/ 1882612 h 1889404"/>
              <a:gd name="connsiteX6" fmla="*/ 10257183 w 11105322"/>
              <a:gd name="connsiteY6" fmla="*/ 14055 h 1889404"/>
              <a:gd name="connsiteX7" fmla="*/ 11105322 w 11105322"/>
              <a:gd name="connsiteY7" fmla="*/ 994716 h 1889404"/>
              <a:gd name="connsiteX0" fmla="*/ 0 w 11105322"/>
              <a:gd name="connsiteY0" fmla="*/ 968212 h 1889404"/>
              <a:gd name="connsiteX1" fmla="*/ 980661 w 11105322"/>
              <a:gd name="connsiteY1" fmla="*/ 1869360 h 1889404"/>
              <a:gd name="connsiteX2" fmla="*/ 2835965 w 11105322"/>
              <a:gd name="connsiteY2" fmla="*/ 803 h 1889404"/>
              <a:gd name="connsiteX3" fmla="*/ 4678018 w 11105322"/>
              <a:gd name="connsiteY3" fmla="*/ 1882612 h 1889404"/>
              <a:gd name="connsiteX4" fmla="*/ 6493565 w 11105322"/>
              <a:gd name="connsiteY4" fmla="*/ 40559 h 1889404"/>
              <a:gd name="connsiteX5" fmla="*/ 8428383 w 11105322"/>
              <a:gd name="connsiteY5" fmla="*/ 1882612 h 1889404"/>
              <a:gd name="connsiteX6" fmla="*/ 10257183 w 11105322"/>
              <a:gd name="connsiteY6" fmla="*/ 14055 h 1889404"/>
              <a:gd name="connsiteX7" fmla="*/ 11105322 w 11105322"/>
              <a:gd name="connsiteY7" fmla="*/ 994716 h 1889404"/>
              <a:gd name="connsiteX0" fmla="*/ 0 w 11105322"/>
              <a:gd name="connsiteY0" fmla="*/ 994866 h 1916058"/>
              <a:gd name="connsiteX1" fmla="*/ 980661 w 11105322"/>
              <a:gd name="connsiteY1" fmla="*/ 1896014 h 1916058"/>
              <a:gd name="connsiteX2" fmla="*/ 2835965 w 11105322"/>
              <a:gd name="connsiteY2" fmla="*/ 27457 h 1916058"/>
              <a:gd name="connsiteX3" fmla="*/ 4678018 w 11105322"/>
              <a:gd name="connsiteY3" fmla="*/ 1909266 h 1916058"/>
              <a:gd name="connsiteX4" fmla="*/ 6493565 w 11105322"/>
              <a:gd name="connsiteY4" fmla="*/ 67213 h 1916058"/>
              <a:gd name="connsiteX5" fmla="*/ 8428383 w 11105322"/>
              <a:gd name="connsiteY5" fmla="*/ 1909266 h 1916058"/>
              <a:gd name="connsiteX6" fmla="*/ 10257183 w 11105322"/>
              <a:gd name="connsiteY6" fmla="*/ 40709 h 1916058"/>
              <a:gd name="connsiteX7" fmla="*/ 11105322 w 11105322"/>
              <a:gd name="connsiteY7" fmla="*/ 1021370 h 1916058"/>
              <a:gd name="connsiteX0" fmla="*/ 0 w 11105322"/>
              <a:gd name="connsiteY0" fmla="*/ 967411 h 1888603"/>
              <a:gd name="connsiteX1" fmla="*/ 980661 w 11105322"/>
              <a:gd name="connsiteY1" fmla="*/ 1868559 h 1888603"/>
              <a:gd name="connsiteX2" fmla="*/ 2835965 w 11105322"/>
              <a:gd name="connsiteY2" fmla="*/ 2 h 1888603"/>
              <a:gd name="connsiteX3" fmla="*/ 4678018 w 11105322"/>
              <a:gd name="connsiteY3" fmla="*/ 1881811 h 1888603"/>
              <a:gd name="connsiteX4" fmla="*/ 6493565 w 11105322"/>
              <a:gd name="connsiteY4" fmla="*/ 39758 h 1888603"/>
              <a:gd name="connsiteX5" fmla="*/ 8428383 w 11105322"/>
              <a:gd name="connsiteY5" fmla="*/ 1881811 h 1888603"/>
              <a:gd name="connsiteX6" fmla="*/ 10257183 w 11105322"/>
              <a:gd name="connsiteY6" fmla="*/ 13254 h 1888603"/>
              <a:gd name="connsiteX7" fmla="*/ 11105322 w 11105322"/>
              <a:gd name="connsiteY7" fmla="*/ 993915 h 1888603"/>
              <a:gd name="connsiteX0" fmla="*/ 0 w 11120447"/>
              <a:gd name="connsiteY0" fmla="*/ 967411 h 1888603"/>
              <a:gd name="connsiteX1" fmla="*/ 980661 w 11120447"/>
              <a:gd name="connsiteY1" fmla="*/ 1868559 h 1888603"/>
              <a:gd name="connsiteX2" fmla="*/ 2835965 w 11120447"/>
              <a:gd name="connsiteY2" fmla="*/ 2 h 1888603"/>
              <a:gd name="connsiteX3" fmla="*/ 4678018 w 11120447"/>
              <a:gd name="connsiteY3" fmla="*/ 1881811 h 1888603"/>
              <a:gd name="connsiteX4" fmla="*/ 6493565 w 11120447"/>
              <a:gd name="connsiteY4" fmla="*/ 39758 h 1888603"/>
              <a:gd name="connsiteX5" fmla="*/ 8428383 w 11120447"/>
              <a:gd name="connsiteY5" fmla="*/ 1881811 h 1888603"/>
              <a:gd name="connsiteX6" fmla="*/ 10257183 w 11120447"/>
              <a:gd name="connsiteY6" fmla="*/ 13254 h 1888603"/>
              <a:gd name="connsiteX7" fmla="*/ 11105322 w 11120447"/>
              <a:gd name="connsiteY7" fmla="*/ 993915 h 1888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20447" h="1888603">
                <a:moveTo>
                  <a:pt x="0" y="967411"/>
                </a:moveTo>
                <a:cubicBezTo>
                  <a:pt x="247374" y="1511854"/>
                  <a:pt x="428487" y="1884020"/>
                  <a:pt x="980661" y="1868559"/>
                </a:cubicBezTo>
                <a:cubicBezTo>
                  <a:pt x="1532835" y="1853098"/>
                  <a:pt x="2219739" y="-2207"/>
                  <a:pt x="2835965" y="2"/>
                </a:cubicBezTo>
                <a:cubicBezTo>
                  <a:pt x="3452191" y="2211"/>
                  <a:pt x="4055166" y="1994455"/>
                  <a:pt x="4678018" y="1881811"/>
                </a:cubicBezTo>
                <a:cubicBezTo>
                  <a:pt x="5300870" y="1769167"/>
                  <a:pt x="5868504" y="39758"/>
                  <a:pt x="6493565" y="39758"/>
                </a:cubicBezTo>
                <a:cubicBezTo>
                  <a:pt x="7118626" y="39758"/>
                  <a:pt x="7761357" y="2018750"/>
                  <a:pt x="8428383" y="1881811"/>
                </a:cubicBezTo>
                <a:cubicBezTo>
                  <a:pt x="9095409" y="1744872"/>
                  <a:pt x="9638750" y="-143563"/>
                  <a:pt x="10257183" y="13254"/>
                </a:cubicBezTo>
                <a:cubicBezTo>
                  <a:pt x="10875616" y="170071"/>
                  <a:pt x="11195879" y="1370498"/>
                  <a:pt x="11105322" y="993915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AA9BD50-F056-433A-9662-6E0E9F07B826}"/>
              </a:ext>
            </a:extLst>
          </p:cNvPr>
          <p:cNvSpPr/>
          <p:nvPr/>
        </p:nvSpPr>
        <p:spPr>
          <a:xfrm>
            <a:off x="8953" y="3056991"/>
            <a:ext cx="11996528" cy="1780051"/>
          </a:xfrm>
          <a:custGeom>
            <a:avLst/>
            <a:gdLst>
              <a:gd name="connsiteX0" fmla="*/ 0 w 11105322"/>
              <a:gd name="connsiteY0" fmla="*/ 978082 h 1934517"/>
              <a:gd name="connsiteX1" fmla="*/ 967409 w 11105322"/>
              <a:gd name="connsiteY1" fmla="*/ 1905734 h 1934517"/>
              <a:gd name="connsiteX2" fmla="*/ 2835965 w 11105322"/>
              <a:gd name="connsiteY2" fmla="*/ 10673 h 1934517"/>
              <a:gd name="connsiteX3" fmla="*/ 4678018 w 11105322"/>
              <a:gd name="connsiteY3" fmla="*/ 1892482 h 1934517"/>
              <a:gd name="connsiteX4" fmla="*/ 6493565 w 11105322"/>
              <a:gd name="connsiteY4" fmla="*/ 50429 h 1934517"/>
              <a:gd name="connsiteX5" fmla="*/ 8428383 w 11105322"/>
              <a:gd name="connsiteY5" fmla="*/ 1892482 h 1934517"/>
              <a:gd name="connsiteX6" fmla="*/ 10257183 w 11105322"/>
              <a:gd name="connsiteY6" fmla="*/ 23925 h 1934517"/>
              <a:gd name="connsiteX7" fmla="*/ 11105322 w 11105322"/>
              <a:gd name="connsiteY7" fmla="*/ 1004586 h 1934517"/>
              <a:gd name="connsiteX0" fmla="*/ 0 w 11105322"/>
              <a:gd name="connsiteY0" fmla="*/ 978082 h 1909134"/>
              <a:gd name="connsiteX1" fmla="*/ 980661 w 11105322"/>
              <a:gd name="connsiteY1" fmla="*/ 1879230 h 1909134"/>
              <a:gd name="connsiteX2" fmla="*/ 2835965 w 11105322"/>
              <a:gd name="connsiteY2" fmla="*/ 10673 h 1909134"/>
              <a:gd name="connsiteX3" fmla="*/ 4678018 w 11105322"/>
              <a:gd name="connsiteY3" fmla="*/ 1892482 h 1909134"/>
              <a:gd name="connsiteX4" fmla="*/ 6493565 w 11105322"/>
              <a:gd name="connsiteY4" fmla="*/ 50429 h 1909134"/>
              <a:gd name="connsiteX5" fmla="*/ 8428383 w 11105322"/>
              <a:gd name="connsiteY5" fmla="*/ 1892482 h 1909134"/>
              <a:gd name="connsiteX6" fmla="*/ 10257183 w 11105322"/>
              <a:gd name="connsiteY6" fmla="*/ 23925 h 1909134"/>
              <a:gd name="connsiteX7" fmla="*/ 11105322 w 11105322"/>
              <a:gd name="connsiteY7" fmla="*/ 1004586 h 1909134"/>
              <a:gd name="connsiteX0" fmla="*/ 0 w 11105322"/>
              <a:gd name="connsiteY0" fmla="*/ 978082 h 1892499"/>
              <a:gd name="connsiteX1" fmla="*/ 980661 w 11105322"/>
              <a:gd name="connsiteY1" fmla="*/ 1879230 h 1892499"/>
              <a:gd name="connsiteX2" fmla="*/ 2835965 w 11105322"/>
              <a:gd name="connsiteY2" fmla="*/ 10673 h 1892499"/>
              <a:gd name="connsiteX3" fmla="*/ 4678018 w 11105322"/>
              <a:gd name="connsiteY3" fmla="*/ 1892482 h 1892499"/>
              <a:gd name="connsiteX4" fmla="*/ 6493565 w 11105322"/>
              <a:gd name="connsiteY4" fmla="*/ 50429 h 1892499"/>
              <a:gd name="connsiteX5" fmla="*/ 8428383 w 11105322"/>
              <a:gd name="connsiteY5" fmla="*/ 1892482 h 1892499"/>
              <a:gd name="connsiteX6" fmla="*/ 10257183 w 11105322"/>
              <a:gd name="connsiteY6" fmla="*/ 23925 h 1892499"/>
              <a:gd name="connsiteX7" fmla="*/ 11105322 w 11105322"/>
              <a:gd name="connsiteY7" fmla="*/ 1004586 h 1892499"/>
              <a:gd name="connsiteX0" fmla="*/ 0 w 11105322"/>
              <a:gd name="connsiteY0" fmla="*/ 978082 h 1897084"/>
              <a:gd name="connsiteX1" fmla="*/ 980661 w 11105322"/>
              <a:gd name="connsiteY1" fmla="*/ 1879230 h 1897084"/>
              <a:gd name="connsiteX2" fmla="*/ 2835965 w 11105322"/>
              <a:gd name="connsiteY2" fmla="*/ 10673 h 1897084"/>
              <a:gd name="connsiteX3" fmla="*/ 4678018 w 11105322"/>
              <a:gd name="connsiteY3" fmla="*/ 1892482 h 1897084"/>
              <a:gd name="connsiteX4" fmla="*/ 6493565 w 11105322"/>
              <a:gd name="connsiteY4" fmla="*/ 50429 h 1897084"/>
              <a:gd name="connsiteX5" fmla="*/ 8428383 w 11105322"/>
              <a:gd name="connsiteY5" fmla="*/ 1892482 h 1897084"/>
              <a:gd name="connsiteX6" fmla="*/ 10257183 w 11105322"/>
              <a:gd name="connsiteY6" fmla="*/ 23925 h 1897084"/>
              <a:gd name="connsiteX7" fmla="*/ 11105322 w 11105322"/>
              <a:gd name="connsiteY7" fmla="*/ 1004586 h 1897084"/>
              <a:gd name="connsiteX0" fmla="*/ 0 w 11105322"/>
              <a:gd name="connsiteY0" fmla="*/ 978082 h 1899274"/>
              <a:gd name="connsiteX1" fmla="*/ 980661 w 11105322"/>
              <a:gd name="connsiteY1" fmla="*/ 1879230 h 1899274"/>
              <a:gd name="connsiteX2" fmla="*/ 2835965 w 11105322"/>
              <a:gd name="connsiteY2" fmla="*/ 10673 h 1899274"/>
              <a:gd name="connsiteX3" fmla="*/ 4678018 w 11105322"/>
              <a:gd name="connsiteY3" fmla="*/ 1892482 h 1899274"/>
              <a:gd name="connsiteX4" fmla="*/ 6493565 w 11105322"/>
              <a:gd name="connsiteY4" fmla="*/ 50429 h 1899274"/>
              <a:gd name="connsiteX5" fmla="*/ 8428383 w 11105322"/>
              <a:gd name="connsiteY5" fmla="*/ 1892482 h 1899274"/>
              <a:gd name="connsiteX6" fmla="*/ 10257183 w 11105322"/>
              <a:gd name="connsiteY6" fmla="*/ 23925 h 1899274"/>
              <a:gd name="connsiteX7" fmla="*/ 11105322 w 11105322"/>
              <a:gd name="connsiteY7" fmla="*/ 1004586 h 1899274"/>
              <a:gd name="connsiteX0" fmla="*/ 0 w 11105322"/>
              <a:gd name="connsiteY0" fmla="*/ 968212 h 1889404"/>
              <a:gd name="connsiteX1" fmla="*/ 980661 w 11105322"/>
              <a:gd name="connsiteY1" fmla="*/ 1869360 h 1889404"/>
              <a:gd name="connsiteX2" fmla="*/ 2835965 w 11105322"/>
              <a:gd name="connsiteY2" fmla="*/ 803 h 1889404"/>
              <a:gd name="connsiteX3" fmla="*/ 4678018 w 11105322"/>
              <a:gd name="connsiteY3" fmla="*/ 1882612 h 1889404"/>
              <a:gd name="connsiteX4" fmla="*/ 6493565 w 11105322"/>
              <a:gd name="connsiteY4" fmla="*/ 40559 h 1889404"/>
              <a:gd name="connsiteX5" fmla="*/ 8428383 w 11105322"/>
              <a:gd name="connsiteY5" fmla="*/ 1882612 h 1889404"/>
              <a:gd name="connsiteX6" fmla="*/ 10257183 w 11105322"/>
              <a:gd name="connsiteY6" fmla="*/ 14055 h 1889404"/>
              <a:gd name="connsiteX7" fmla="*/ 11105322 w 11105322"/>
              <a:gd name="connsiteY7" fmla="*/ 994716 h 1889404"/>
              <a:gd name="connsiteX0" fmla="*/ 0 w 11105322"/>
              <a:gd name="connsiteY0" fmla="*/ 968212 h 1889404"/>
              <a:gd name="connsiteX1" fmla="*/ 980661 w 11105322"/>
              <a:gd name="connsiteY1" fmla="*/ 1869360 h 1889404"/>
              <a:gd name="connsiteX2" fmla="*/ 2835965 w 11105322"/>
              <a:gd name="connsiteY2" fmla="*/ 803 h 1889404"/>
              <a:gd name="connsiteX3" fmla="*/ 4678018 w 11105322"/>
              <a:gd name="connsiteY3" fmla="*/ 1882612 h 1889404"/>
              <a:gd name="connsiteX4" fmla="*/ 6493565 w 11105322"/>
              <a:gd name="connsiteY4" fmla="*/ 40559 h 1889404"/>
              <a:gd name="connsiteX5" fmla="*/ 8428383 w 11105322"/>
              <a:gd name="connsiteY5" fmla="*/ 1882612 h 1889404"/>
              <a:gd name="connsiteX6" fmla="*/ 10257183 w 11105322"/>
              <a:gd name="connsiteY6" fmla="*/ 14055 h 1889404"/>
              <a:gd name="connsiteX7" fmla="*/ 11105322 w 11105322"/>
              <a:gd name="connsiteY7" fmla="*/ 994716 h 1889404"/>
              <a:gd name="connsiteX0" fmla="*/ 0 w 11105322"/>
              <a:gd name="connsiteY0" fmla="*/ 994866 h 1916058"/>
              <a:gd name="connsiteX1" fmla="*/ 980661 w 11105322"/>
              <a:gd name="connsiteY1" fmla="*/ 1896014 h 1916058"/>
              <a:gd name="connsiteX2" fmla="*/ 2835965 w 11105322"/>
              <a:gd name="connsiteY2" fmla="*/ 27457 h 1916058"/>
              <a:gd name="connsiteX3" fmla="*/ 4678018 w 11105322"/>
              <a:gd name="connsiteY3" fmla="*/ 1909266 h 1916058"/>
              <a:gd name="connsiteX4" fmla="*/ 6493565 w 11105322"/>
              <a:gd name="connsiteY4" fmla="*/ 67213 h 1916058"/>
              <a:gd name="connsiteX5" fmla="*/ 8428383 w 11105322"/>
              <a:gd name="connsiteY5" fmla="*/ 1909266 h 1916058"/>
              <a:gd name="connsiteX6" fmla="*/ 10257183 w 11105322"/>
              <a:gd name="connsiteY6" fmla="*/ 40709 h 1916058"/>
              <a:gd name="connsiteX7" fmla="*/ 11105322 w 11105322"/>
              <a:gd name="connsiteY7" fmla="*/ 1021370 h 1916058"/>
              <a:gd name="connsiteX0" fmla="*/ 0 w 11105322"/>
              <a:gd name="connsiteY0" fmla="*/ 967411 h 1888603"/>
              <a:gd name="connsiteX1" fmla="*/ 980661 w 11105322"/>
              <a:gd name="connsiteY1" fmla="*/ 1868559 h 1888603"/>
              <a:gd name="connsiteX2" fmla="*/ 2835965 w 11105322"/>
              <a:gd name="connsiteY2" fmla="*/ 2 h 1888603"/>
              <a:gd name="connsiteX3" fmla="*/ 4678018 w 11105322"/>
              <a:gd name="connsiteY3" fmla="*/ 1881811 h 1888603"/>
              <a:gd name="connsiteX4" fmla="*/ 6493565 w 11105322"/>
              <a:gd name="connsiteY4" fmla="*/ 39758 h 1888603"/>
              <a:gd name="connsiteX5" fmla="*/ 8428383 w 11105322"/>
              <a:gd name="connsiteY5" fmla="*/ 1881811 h 1888603"/>
              <a:gd name="connsiteX6" fmla="*/ 10257183 w 11105322"/>
              <a:gd name="connsiteY6" fmla="*/ 13254 h 1888603"/>
              <a:gd name="connsiteX7" fmla="*/ 11105322 w 11105322"/>
              <a:gd name="connsiteY7" fmla="*/ 993915 h 1888603"/>
              <a:gd name="connsiteX0" fmla="*/ 0 w 11120447"/>
              <a:gd name="connsiteY0" fmla="*/ 967411 h 1888603"/>
              <a:gd name="connsiteX1" fmla="*/ 980661 w 11120447"/>
              <a:gd name="connsiteY1" fmla="*/ 1868559 h 1888603"/>
              <a:gd name="connsiteX2" fmla="*/ 2835965 w 11120447"/>
              <a:gd name="connsiteY2" fmla="*/ 2 h 1888603"/>
              <a:gd name="connsiteX3" fmla="*/ 4678018 w 11120447"/>
              <a:gd name="connsiteY3" fmla="*/ 1881811 h 1888603"/>
              <a:gd name="connsiteX4" fmla="*/ 6493565 w 11120447"/>
              <a:gd name="connsiteY4" fmla="*/ 39758 h 1888603"/>
              <a:gd name="connsiteX5" fmla="*/ 8428383 w 11120447"/>
              <a:gd name="connsiteY5" fmla="*/ 1881811 h 1888603"/>
              <a:gd name="connsiteX6" fmla="*/ 10257183 w 11120447"/>
              <a:gd name="connsiteY6" fmla="*/ 13254 h 1888603"/>
              <a:gd name="connsiteX7" fmla="*/ 11105322 w 11120447"/>
              <a:gd name="connsiteY7" fmla="*/ 993915 h 1888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20447" h="1888603">
                <a:moveTo>
                  <a:pt x="0" y="967411"/>
                </a:moveTo>
                <a:cubicBezTo>
                  <a:pt x="247374" y="1511854"/>
                  <a:pt x="428487" y="1884020"/>
                  <a:pt x="980661" y="1868559"/>
                </a:cubicBezTo>
                <a:cubicBezTo>
                  <a:pt x="1532835" y="1853098"/>
                  <a:pt x="2219739" y="-2207"/>
                  <a:pt x="2835965" y="2"/>
                </a:cubicBezTo>
                <a:cubicBezTo>
                  <a:pt x="3452191" y="2211"/>
                  <a:pt x="4055166" y="1994455"/>
                  <a:pt x="4678018" y="1881811"/>
                </a:cubicBezTo>
                <a:cubicBezTo>
                  <a:pt x="5300870" y="1769167"/>
                  <a:pt x="5868504" y="39758"/>
                  <a:pt x="6493565" y="39758"/>
                </a:cubicBezTo>
                <a:cubicBezTo>
                  <a:pt x="7118626" y="39758"/>
                  <a:pt x="7761357" y="2018750"/>
                  <a:pt x="8428383" y="1881811"/>
                </a:cubicBezTo>
                <a:cubicBezTo>
                  <a:pt x="9095409" y="1744872"/>
                  <a:pt x="9638750" y="-143563"/>
                  <a:pt x="10257183" y="13254"/>
                </a:cubicBezTo>
                <a:cubicBezTo>
                  <a:pt x="10875616" y="170071"/>
                  <a:pt x="11195879" y="1370498"/>
                  <a:pt x="11105322" y="993915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FAD08C-90E8-445F-AA67-955E38A48EEE}"/>
              </a:ext>
            </a:extLst>
          </p:cNvPr>
          <p:cNvSpPr txBox="1"/>
          <p:nvPr/>
        </p:nvSpPr>
        <p:spPr>
          <a:xfrm>
            <a:off x="7219666" y="580703"/>
            <a:ext cx="3045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First, a horizontal compression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2807DF-FB6F-4AFA-B9BB-8EE147FA7378}"/>
              </a:ext>
            </a:extLst>
          </p:cNvPr>
          <p:cNvSpPr txBox="1"/>
          <p:nvPr/>
        </p:nvSpPr>
        <p:spPr>
          <a:xfrm>
            <a:off x="7219666" y="950035"/>
            <a:ext cx="226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 a vertical stretch</a:t>
            </a:r>
          </a:p>
        </p:txBody>
      </p:sp>
    </p:spTree>
    <p:extLst>
      <p:ext uri="{BB962C8B-B14F-4D97-AF65-F5344CB8AC3E}">
        <p14:creationId xmlns:p14="http://schemas.microsoft.com/office/powerpoint/2010/main" val="3197614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93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00000" y="27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9" grpId="0" animBg="1"/>
      <p:bldP spid="9" grpId="1" animBg="1"/>
      <p:bldP spid="9" grpId="2" animBg="1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5DC911C-B5DD-4C22-A043-4A13748F101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Ex: Plot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5DC911C-B5DD-4C22-A043-4A13748F10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5B3A431-299A-41EB-B687-56870B4F8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7680E0E-1B74-4B67-A0AA-D5D56C7346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693" t="28913" r="4115" b="20395"/>
          <a:stretch/>
        </p:blipFill>
        <p:spPr>
          <a:xfrm>
            <a:off x="383220" y="1714330"/>
            <a:ext cx="11425560" cy="4573928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258CC5D-81E0-4386-95CD-5B9CB3EBDD46}"/>
              </a:ext>
            </a:extLst>
          </p:cNvPr>
          <p:cNvSpPr/>
          <p:nvPr/>
        </p:nvSpPr>
        <p:spPr>
          <a:xfrm>
            <a:off x="572611" y="3105364"/>
            <a:ext cx="10474087" cy="1833449"/>
          </a:xfrm>
          <a:custGeom>
            <a:avLst/>
            <a:gdLst>
              <a:gd name="connsiteX0" fmla="*/ 0 w 11105322"/>
              <a:gd name="connsiteY0" fmla="*/ 978082 h 1934517"/>
              <a:gd name="connsiteX1" fmla="*/ 967409 w 11105322"/>
              <a:gd name="connsiteY1" fmla="*/ 1905734 h 1934517"/>
              <a:gd name="connsiteX2" fmla="*/ 2835965 w 11105322"/>
              <a:gd name="connsiteY2" fmla="*/ 10673 h 1934517"/>
              <a:gd name="connsiteX3" fmla="*/ 4678018 w 11105322"/>
              <a:gd name="connsiteY3" fmla="*/ 1892482 h 1934517"/>
              <a:gd name="connsiteX4" fmla="*/ 6493565 w 11105322"/>
              <a:gd name="connsiteY4" fmla="*/ 50429 h 1934517"/>
              <a:gd name="connsiteX5" fmla="*/ 8428383 w 11105322"/>
              <a:gd name="connsiteY5" fmla="*/ 1892482 h 1934517"/>
              <a:gd name="connsiteX6" fmla="*/ 10257183 w 11105322"/>
              <a:gd name="connsiteY6" fmla="*/ 23925 h 1934517"/>
              <a:gd name="connsiteX7" fmla="*/ 11105322 w 11105322"/>
              <a:gd name="connsiteY7" fmla="*/ 1004586 h 1934517"/>
              <a:gd name="connsiteX0" fmla="*/ 0 w 11105322"/>
              <a:gd name="connsiteY0" fmla="*/ 978082 h 1909134"/>
              <a:gd name="connsiteX1" fmla="*/ 980661 w 11105322"/>
              <a:gd name="connsiteY1" fmla="*/ 1879230 h 1909134"/>
              <a:gd name="connsiteX2" fmla="*/ 2835965 w 11105322"/>
              <a:gd name="connsiteY2" fmla="*/ 10673 h 1909134"/>
              <a:gd name="connsiteX3" fmla="*/ 4678018 w 11105322"/>
              <a:gd name="connsiteY3" fmla="*/ 1892482 h 1909134"/>
              <a:gd name="connsiteX4" fmla="*/ 6493565 w 11105322"/>
              <a:gd name="connsiteY4" fmla="*/ 50429 h 1909134"/>
              <a:gd name="connsiteX5" fmla="*/ 8428383 w 11105322"/>
              <a:gd name="connsiteY5" fmla="*/ 1892482 h 1909134"/>
              <a:gd name="connsiteX6" fmla="*/ 10257183 w 11105322"/>
              <a:gd name="connsiteY6" fmla="*/ 23925 h 1909134"/>
              <a:gd name="connsiteX7" fmla="*/ 11105322 w 11105322"/>
              <a:gd name="connsiteY7" fmla="*/ 1004586 h 1909134"/>
              <a:gd name="connsiteX0" fmla="*/ 0 w 11105322"/>
              <a:gd name="connsiteY0" fmla="*/ 978082 h 1892499"/>
              <a:gd name="connsiteX1" fmla="*/ 980661 w 11105322"/>
              <a:gd name="connsiteY1" fmla="*/ 1879230 h 1892499"/>
              <a:gd name="connsiteX2" fmla="*/ 2835965 w 11105322"/>
              <a:gd name="connsiteY2" fmla="*/ 10673 h 1892499"/>
              <a:gd name="connsiteX3" fmla="*/ 4678018 w 11105322"/>
              <a:gd name="connsiteY3" fmla="*/ 1892482 h 1892499"/>
              <a:gd name="connsiteX4" fmla="*/ 6493565 w 11105322"/>
              <a:gd name="connsiteY4" fmla="*/ 50429 h 1892499"/>
              <a:gd name="connsiteX5" fmla="*/ 8428383 w 11105322"/>
              <a:gd name="connsiteY5" fmla="*/ 1892482 h 1892499"/>
              <a:gd name="connsiteX6" fmla="*/ 10257183 w 11105322"/>
              <a:gd name="connsiteY6" fmla="*/ 23925 h 1892499"/>
              <a:gd name="connsiteX7" fmla="*/ 11105322 w 11105322"/>
              <a:gd name="connsiteY7" fmla="*/ 1004586 h 1892499"/>
              <a:gd name="connsiteX0" fmla="*/ 0 w 11105322"/>
              <a:gd name="connsiteY0" fmla="*/ 978082 h 1897084"/>
              <a:gd name="connsiteX1" fmla="*/ 980661 w 11105322"/>
              <a:gd name="connsiteY1" fmla="*/ 1879230 h 1897084"/>
              <a:gd name="connsiteX2" fmla="*/ 2835965 w 11105322"/>
              <a:gd name="connsiteY2" fmla="*/ 10673 h 1897084"/>
              <a:gd name="connsiteX3" fmla="*/ 4678018 w 11105322"/>
              <a:gd name="connsiteY3" fmla="*/ 1892482 h 1897084"/>
              <a:gd name="connsiteX4" fmla="*/ 6493565 w 11105322"/>
              <a:gd name="connsiteY4" fmla="*/ 50429 h 1897084"/>
              <a:gd name="connsiteX5" fmla="*/ 8428383 w 11105322"/>
              <a:gd name="connsiteY5" fmla="*/ 1892482 h 1897084"/>
              <a:gd name="connsiteX6" fmla="*/ 10257183 w 11105322"/>
              <a:gd name="connsiteY6" fmla="*/ 23925 h 1897084"/>
              <a:gd name="connsiteX7" fmla="*/ 11105322 w 11105322"/>
              <a:gd name="connsiteY7" fmla="*/ 1004586 h 1897084"/>
              <a:gd name="connsiteX0" fmla="*/ 0 w 11105322"/>
              <a:gd name="connsiteY0" fmla="*/ 978082 h 1899274"/>
              <a:gd name="connsiteX1" fmla="*/ 980661 w 11105322"/>
              <a:gd name="connsiteY1" fmla="*/ 1879230 h 1899274"/>
              <a:gd name="connsiteX2" fmla="*/ 2835965 w 11105322"/>
              <a:gd name="connsiteY2" fmla="*/ 10673 h 1899274"/>
              <a:gd name="connsiteX3" fmla="*/ 4678018 w 11105322"/>
              <a:gd name="connsiteY3" fmla="*/ 1892482 h 1899274"/>
              <a:gd name="connsiteX4" fmla="*/ 6493565 w 11105322"/>
              <a:gd name="connsiteY4" fmla="*/ 50429 h 1899274"/>
              <a:gd name="connsiteX5" fmla="*/ 8428383 w 11105322"/>
              <a:gd name="connsiteY5" fmla="*/ 1892482 h 1899274"/>
              <a:gd name="connsiteX6" fmla="*/ 10257183 w 11105322"/>
              <a:gd name="connsiteY6" fmla="*/ 23925 h 1899274"/>
              <a:gd name="connsiteX7" fmla="*/ 11105322 w 11105322"/>
              <a:gd name="connsiteY7" fmla="*/ 1004586 h 1899274"/>
              <a:gd name="connsiteX0" fmla="*/ 0 w 11105322"/>
              <a:gd name="connsiteY0" fmla="*/ 968212 h 1889404"/>
              <a:gd name="connsiteX1" fmla="*/ 980661 w 11105322"/>
              <a:gd name="connsiteY1" fmla="*/ 1869360 h 1889404"/>
              <a:gd name="connsiteX2" fmla="*/ 2835965 w 11105322"/>
              <a:gd name="connsiteY2" fmla="*/ 803 h 1889404"/>
              <a:gd name="connsiteX3" fmla="*/ 4678018 w 11105322"/>
              <a:gd name="connsiteY3" fmla="*/ 1882612 h 1889404"/>
              <a:gd name="connsiteX4" fmla="*/ 6493565 w 11105322"/>
              <a:gd name="connsiteY4" fmla="*/ 40559 h 1889404"/>
              <a:gd name="connsiteX5" fmla="*/ 8428383 w 11105322"/>
              <a:gd name="connsiteY5" fmla="*/ 1882612 h 1889404"/>
              <a:gd name="connsiteX6" fmla="*/ 10257183 w 11105322"/>
              <a:gd name="connsiteY6" fmla="*/ 14055 h 1889404"/>
              <a:gd name="connsiteX7" fmla="*/ 11105322 w 11105322"/>
              <a:gd name="connsiteY7" fmla="*/ 994716 h 1889404"/>
              <a:gd name="connsiteX0" fmla="*/ 0 w 11105322"/>
              <a:gd name="connsiteY0" fmla="*/ 968212 h 1889404"/>
              <a:gd name="connsiteX1" fmla="*/ 980661 w 11105322"/>
              <a:gd name="connsiteY1" fmla="*/ 1869360 h 1889404"/>
              <a:gd name="connsiteX2" fmla="*/ 2835965 w 11105322"/>
              <a:gd name="connsiteY2" fmla="*/ 803 h 1889404"/>
              <a:gd name="connsiteX3" fmla="*/ 4678018 w 11105322"/>
              <a:gd name="connsiteY3" fmla="*/ 1882612 h 1889404"/>
              <a:gd name="connsiteX4" fmla="*/ 6493565 w 11105322"/>
              <a:gd name="connsiteY4" fmla="*/ 40559 h 1889404"/>
              <a:gd name="connsiteX5" fmla="*/ 8428383 w 11105322"/>
              <a:gd name="connsiteY5" fmla="*/ 1882612 h 1889404"/>
              <a:gd name="connsiteX6" fmla="*/ 10257183 w 11105322"/>
              <a:gd name="connsiteY6" fmla="*/ 14055 h 1889404"/>
              <a:gd name="connsiteX7" fmla="*/ 11105322 w 11105322"/>
              <a:gd name="connsiteY7" fmla="*/ 994716 h 1889404"/>
              <a:gd name="connsiteX0" fmla="*/ 0 w 11105322"/>
              <a:gd name="connsiteY0" fmla="*/ 994866 h 1916058"/>
              <a:gd name="connsiteX1" fmla="*/ 980661 w 11105322"/>
              <a:gd name="connsiteY1" fmla="*/ 1896014 h 1916058"/>
              <a:gd name="connsiteX2" fmla="*/ 2835965 w 11105322"/>
              <a:gd name="connsiteY2" fmla="*/ 27457 h 1916058"/>
              <a:gd name="connsiteX3" fmla="*/ 4678018 w 11105322"/>
              <a:gd name="connsiteY3" fmla="*/ 1909266 h 1916058"/>
              <a:gd name="connsiteX4" fmla="*/ 6493565 w 11105322"/>
              <a:gd name="connsiteY4" fmla="*/ 67213 h 1916058"/>
              <a:gd name="connsiteX5" fmla="*/ 8428383 w 11105322"/>
              <a:gd name="connsiteY5" fmla="*/ 1909266 h 1916058"/>
              <a:gd name="connsiteX6" fmla="*/ 10257183 w 11105322"/>
              <a:gd name="connsiteY6" fmla="*/ 40709 h 1916058"/>
              <a:gd name="connsiteX7" fmla="*/ 11105322 w 11105322"/>
              <a:gd name="connsiteY7" fmla="*/ 1021370 h 1916058"/>
              <a:gd name="connsiteX0" fmla="*/ 0 w 11105322"/>
              <a:gd name="connsiteY0" fmla="*/ 967411 h 1888603"/>
              <a:gd name="connsiteX1" fmla="*/ 980661 w 11105322"/>
              <a:gd name="connsiteY1" fmla="*/ 1868559 h 1888603"/>
              <a:gd name="connsiteX2" fmla="*/ 2835965 w 11105322"/>
              <a:gd name="connsiteY2" fmla="*/ 2 h 1888603"/>
              <a:gd name="connsiteX3" fmla="*/ 4678018 w 11105322"/>
              <a:gd name="connsiteY3" fmla="*/ 1881811 h 1888603"/>
              <a:gd name="connsiteX4" fmla="*/ 6493565 w 11105322"/>
              <a:gd name="connsiteY4" fmla="*/ 39758 h 1888603"/>
              <a:gd name="connsiteX5" fmla="*/ 8428383 w 11105322"/>
              <a:gd name="connsiteY5" fmla="*/ 1881811 h 1888603"/>
              <a:gd name="connsiteX6" fmla="*/ 10257183 w 11105322"/>
              <a:gd name="connsiteY6" fmla="*/ 13254 h 1888603"/>
              <a:gd name="connsiteX7" fmla="*/ 11105322 w 11105322"/>
              <a:gd name="connsiteY7" fmla="*/ 993915 h 1888603"/>
              <a:gd name="connsiteX0" fmla="*/ 0 w 11120447"/>
              <a:gd name="connsiteY0" fmla="*/ 967411 h 1888603"/>
              <a:gd name="connsiteX1" fmla="*/ 980661 w 11120447"/>
              <a:gd name="connsiteY1" fmla="*/ 1868559 h 1888603"/>
              <a:gd name="connsiteX2" fmla="*/ 2835965 w 11120447"/>
              <a:gd name="connsiteY2" fmla="*/ 2 h 1888603"/>
              <a:gd name="connsiteX3" fmla="*/ 4678018 w 11120447"/>
              <a:gd name="connsiteY3" fmla="*/ 1881811 h 1888603"/>
              <a:gd name="connsiteX4" fmla="*/ 6493565 w 11120447"/>
              <a:gd name="connsiteY4" fmla="*/ 39758 h 1888603"/>
              <a:gd name="connsiteX5" fmla="*/ 8428383 w 11120447"/>
              <a:gd name="connsiteY5" fmla="*/ 1881811 h 1888603"/>
              <a:gd name="connsiteX6" fmla="*/ 10257183 w 11120447"/>
              <a:gd name="connsiteY6" fmla="*/ 13254 h 1888603"/>
              <a:gd name="connsiteX7" fmla="*/ 11105322 w 11120447"/>
              <a:gd name="connsiteY7" fmla="*/ 993915 h 1888603"/>
              <a:gd name="connsiteX0" fmla="*/ 0 w 12075791"/>
              <a:gd name="connsiteY0" fmla="*/ 0 h 1931127"/>
              <a:gd name="connsiteX1" fmla="*/ 1936005 w 12075791"/>
              <a:gd name="connsiteY1" fmla="*/ 1911083 h 1931127"/>
              <a:gd name="connsiteX2" fmla="*/ 3791309 w 12075791"/>
              <a:gd name="connsiteY2" fmla="*/ 42526 h 1931127"/>
              <a:gd name="connsiteX3" fmla="*/ 5633362 w 12075791"/>
              <a:gd name="connsiteY3" fmla="*/ 1924335 h 1931127"/>
              <a:gd name="connsiteX4" fmla="*/ 7448909 w 12075791"/>
              <a:gd name="connsiteY4" fmla="*/ 82282 h 1931127"/>
              <a:gd name="connsiteX5" fmla="*/ 9383727 w 12075791"/>
              <a:gd name="connsiteY5" fmla="*/ 1924335 h 1931127"/>
              <a:gd name="connsiteX6" fmla="*/ 11212527 w 12075791"/>
              <a:gd name="connsiteY6" fmla="*/ 55778 h 1931127"/>
              <a:gd name="connsiteX7" fmla="*/ 12060666 w 12075791"/>
              <a:gd name="connsiteY7" fmla="*/ 1036439 h 1931127"/>
              <a:gd name="connsiteX0" fmla="*/ 0 w 12075791"/>
              <a:gd name="connsiteY0" fmla="*/ 0 h 1931127"/>
              <a:gd name="connsiteX1" fmla="*/ 1253617 w 12075791"/>
              <a:gd name="connsiteY1" fmla="*/ 1842844 h 1931127"/>
              <a:gd name="connsiteX2" fmla="*/ 3791309 w 12075791"/>
              <a:gd name="connsiteY2" fmla="*/ 42526 h 1931127"/>
              <a:gd name="connsiteX3" fmla="*/ 5633362 w 12075791"/>
              <a:gd name="connsiteY3" fmla="*/ 1924335 h 1931127"/>
              <a:gd name="connsiteX4" fmla="*/ 7448909 w 12075791"/>
              <a:gd name="connsiteY4" fmla="*/ 82282 h 1931127"/>
              <a:gd name="connsiteX5" fmla="*/ 9383727 w 12075791"/>
              <a:gd name="connsiteY5" fmla="*/ 1924335 h 1931127"/>
              <a:gd name="connsiteX6" fmla="*/ 11212527 w 12075791"/>
              <a:gd name="connsiteY6" fmla="*/ 55778 h 1931127"/>
              <a:gd name="connsiteX7" fmla="*/ 12060666 w 12075791"/>
              <a:gd name="connsiteY7" fmla="*/ 1036439 h 1931127"/>
              <a:gd name="connsiteX0" fmla="*/ 0 w 12075791"/>
              <a:gd name="connsiteY0" fmla="*/ 0 h 1931127"/>
              <a:gd name="connsiteX1" fmla="*/ 1253617 w 12075791"/>
              <a:gd name="connsiteY1" fmla="*/ 1842844 h 1931127"/>
              <a:gd name="connsiteX2" fmla="*/ 2904204 w 12075791"/>
              <a:gd name="connsiteY2" fmla="*/ 28879 h 1931127"/>
              <a:gd name="connsiteX3" fmla="*/ 5633362 w 12075791"/>
              <a:gd name="connsiteY3" fmla="*/ 1924335 h 1931127"/>
              <a:gd name="connsiteX4" fmla="*/ 7448909 w 12075791"/>
              <a:gd name="connsiteY4" fmla="*/ 82282 h 1931127"/>
              <a:gd name="connsiteX5" fmla="*/ 9383727 w 12075791"/>
              <a:gd name="connsiteY5" fmla="*/ 1924335 h 1931127"/>
              <a:gd name="connsiteX6" fmla="*/ 11212527 w 12075791"/>
              <a:gd name="connsiteY6" fmla="*/ 55778 h 1931127"/>
              <a:gd name="connsiteX7" fmla="*/ 12060666 w 12075791"/>
              <a:gd name="connsiteY7" fmla="*/ 1036439 h 1931127"/>
              <a:gd name="connsiteX0" fmla="*/ 0 w 12075791"/>
              <a:gd name="connsiteY0" fmla="*/ 0 h 1931142"/>
              <a:gd name="connsiteX1" fmla="*/ 1253617 w 12075791"/>
              <a:gd name="connsiteY1" fmla="*/ 1842844 h 1931142"/>
              <a:gd name="connsiteX2" fmla="*/ 2904204 w 12075791"/>
              <a:gd name="connsiteY2" fmla="*/ 28879 h 1931142"/>
              <a:gd name="connsiteX3" fmla="*/ 4773553 w 12075791"/>
              <a:gd name="connsiteY3" fmla="*/ 1897040 h 1931142"/>
              <a:gd name="connsiteX4" fmla="*/ 7448909 w 12075791"/>
              <a:gd name="connsiteY4" fmla="*/ 82282 h 1931142"/>
              <a:gd name="connsiteX5" fmla="*/ 9383727 w 12075791"/>
              <a:gd name="connsiteY5" fmla="*/ 1924335 h 1931142"/>
              <a:gd name="connsiteX6" fmla="*/ 11212527 w 12075791"/>
              <a:gd name="connsiteY6" fmla="*/ 55778 h 1931142"/>
              <a:gd name="connsiteX7" fmla="*/ 12060666 w 12075791"/>
              <a:gd name="connsiteY7" fmla="*/ 1036439 h 1931142"/>
              <a:gd name="connsiteX0" fmla="*/ 0 w 12075791"/>
              <a:gd name="connsiteY0" fmla="*/ 0 h 1924336"/>
              <a:gd name="connsiteX1" fmla="*/ 1253617 w 12075791"/>
              <a:gd name="connsiteY1" fmla="*/ 1842844 h 1924336"/>
              <a:gd name="connsiteX2" fmla="*/ 2904204 w 12075791"/>
              <a:gd name="connsiteY2" fmla="*/ 28879 h 1924336"/>
              <a:gd name="connsiteX3" fmla="*/ 4773553 w 12075791"/>
              <a:gd name="connsiteY3" fmla="*/ 1897040 h 1924336"/>
              <a:gd name="connsiteX4" fmla="*/ 5688348 w 12075791"/>
              <a:gd name="connsiteY4" fmla="*/ 68634 h 1924336"/>
              <a:gd name="connsiteX5" fmla="*/ 9383727 w 12075791"/>
              <a:gd name="connsiteY5" fmla="*/ 1924335 h 1924336"/>
              <a:gd name="connsiteX6" fmla="*/ 11212527 w 12075791"/>
              <a:gd name="connsiteY6" fmla="*/ 55778 h 1924336"/>
              <a:gd name="connsiteX7" fmla="*/ 12060666 w 12075791"/>
              <a:gd name="connsiteY7" fmla="*/ 1036439 h 1924336"/>
              <a:gd name="connsiteX0" fmla="*/ 0 w 12075791"/>
              <a:gd name="connsiteY0" fmla="*/ 0 h 1924336"/>
              <a:gd name="connsiteX1" fmla="*/ 1253617 w 12075791"/>
              <a:gd name="connsiteY1" fmla="*/ 1842844 h 1924336"/>
              <a:gd name="connsiteX2" fmla="*/ 2904204 w 12075791"/>
              <a:gd name="connsiteY2" fmla="*/ 28879 h 1924336"/>
              <a:gd name="connsiteX3" fmla="*/ 4541541 w 12075791"/>
              <a:gd name="connsiteY3" fmla="*/ 1883392 h 1924336"/>
              <a:gd name="connsiteX4" fmla="*/ 5688348 w 12075791"/>
              <a:gd name="connsiteY4" fmla="*/ 68634 h 1924336"/>
              <a:gd name="connsiteX5" fmla="*/ 9383727 w 12075791"/>
              <a:gd name="connsiteY5" fmla="*/ 1924335 h 1924336"/>
              <a:gd name="connsiteX6" fmla="*/ 11212527 w 12075791"/>
              <a:gd name="connsiteY6" fmla="*/ 55778 h 1924336"/>
              <a:gd name="connsiteX7" fmla="*/ 12060666 w 12075791"/>
              <a:gd name="connsiteY7" fmla="*/ 1036439 h 1924336"/>
              <a:gd name="connsiteX0" fmla="*/ 0 w 12080654"/>
              <a:gd name="connsiteY0" fmla="*/ 0 h 1897040"/>
              <a:gd name="connsiteX1" fmla="*/ 1253617 w 12080654"/>
              <a:gd name="connsiteY1" fmla="*/ 1842844 h 1897040"/>
              <a:gd name="connsiteX2" fmla="*/ 2904204 w 12080654"/>
              <a:gd name="connsiteY2" fmla="*/ 28879 h 1897040"/>
              <a:gd name="connsiteX3" fmla="*/ 4541541 w 12080654"/>
              <a:gd name="connsiteY3" fmla="*/ 1883392 h 1897040"/>
              <a:gd name="connsiteX4" fmla="*/ 5688348 w 12080654"/>
              <a:gd name="connsiteY4" fmla="*/ 68634 h 1897040"/>
              <a:gd name="connsiteX5" fmla="*/ 7664109 w 12080654"/>
              <a:gd name="connsiteY5" fmla="*/ 1897039 h 1897040"/>
              <a:gd name="connsiteX6" fmla="*/ 11212527 w 12080654"/>
              <a:gd name="connsiteY6" fmla="*/ 55778 h 1897040"/>
              <a:gd name="connsiteX7" fmla="*/ 12060666 w 12080654"/>
              <a:gd name="connsiteY7" fmla="*/ 1036439 h 1897040"/>
              <a:gd name="connsiteX0" fmla="*/ 0 w 12082210"/>
              <a:gd name="connsiteY0" fmla="*/ 0 h 1883410"/>
              <a:gd name="connsiteX1" fmla="*/ 1253617 w 12082210"/>
              <a:gd name="connsiteY1" fmla="*/ 1842844 h 1883410"/>
              <a:gd name="connsiteX2" fmla="*/ 2904204 w 12082210"/>
              <a:gd name="connsiteY2" fmla="*/ 28879 h 1883410"/>
              <a:gd name="connsiteX3" fmla="*/ 4541541 w 12082210"/>
              <a:gd name="connsiteY3" fmla="*/ 1883392 h 1883410"/>
              <a:gd name="connsiteX4" fmla="*/ 5688348 w 12082210"/>
              <a:gd name="connsiteY4" fmla="*/ 68634 h 1883410"/>
              <a:gd name="connsiteX5" fmla="*/ 7500336 w 12082210"/>
              <a:gd name="connsiteY5" fmla="*/ 1856096 h 1883410"/>
              <a:gd name="connsiteX6" fmla="*/ 11212527 w 12082210"/>
              <a:gd name="connsiteY6" fmla="*/ 55778 h 1883410"/>
              <a:gd name="connsiteX7" fmla="*/ 12060666 w 12082210"/>
              <a:gd name="connsiteY7" fmla="*/ 1036439 h 1883410"/>
              <a:gd name="connsiteX0" fmla="*/ 0 w 12063593"/>
              <a:gd name="connsiteY0" fmla="*/ 0 h 1883410"/>
              <a:gd name="connsiteX1" fmla="*/ 1253617 w 12063593"/>
              <a:gd name="connsiteY1" fmla="*/ 1842844 h 1883410"/>
              <a:gd name="connsiteX2" fmla="*/ 2904204 w 12063593"/>
              <a:gd name="connsiteY2" fmla="*/ 28879 h 1883410"/>
              <a:gd name="connsiteX3" fmla="*/ 4541541 w 12063593"/>
              <a:gd name="connsiteY3" fmla="*/ 1883392 h 1883410"/>
              <a:gd name="connsiteX4" fmla="*/ 5688348 w 12063593"/>
              <a:gd name="connsiteY4" fmla="*/ 68634 h 1883410"/>
              <a:gd name="connsiteX5" fmla="*/ 7500336 w 12063593"/>
              <a:gd name="connsiteY5" fmla="*/ 1856096 h 1883410"/>
              <a:gd name="connsiteX6" fmla="*/ 9356431 w 12063593"/>
              <a:gd name="connsiteY6" fmla="*/ 96722 h 1883410"/>
              <a:gd name="connsiteX7" fmla="*/ 12060666 w 12063593"/>
              <a:gd name="connsiteY7" fmla="*/ 1036439 h 1883410"/>
              <a:gd name="connsiteX0" fmla="*/ 0 w 10647972"/>
              <a:gd name="connsiteY0" fmla="*/ 0 h 1883410"/>
              <a:gd name="connsiteX1" fmla="*/ 1253617 w 10647972"/>
              <a:gd name="connsiteY1" fmla="*/ 1842844 h 1883410"/>
              <a:gd name="connsiteX2" fmla="*/ 2904204 w 10647972"/>
              <a:gd name="connsiteY2" fmla="*/ 28879 h 1883410"/>
              <a:gd name="connsiteX3" fmla="*/ 4541541 w 10647972"/>
              <a:gd name="connsiteY3" fmla="*/ 1883392 h 1883410"/>
              <a:gd name="connsiteX4" fmla="*/ 5688348 w 10647972"/>
              <a:gd name="connsiteY4" fmla="*/ 68634 h 1883410"/>
              <a:gd name="connsiteX5" fmla="*/ 7500336 w 10647972"/>
              <a:gd name="connsiteY5" fmla="*/ 1856096 h 1883410"/>
              <a:gd name="connsiteX6" fmla="*/ 9356431 w 10647972"/>
              <a:gd name="connsiteY6" fmla="*/ 96722 h 1883410"/>
              <a:gd name="connsiteX7" fmla="*/ 10641299 w 10647972"/>
              <a:gd name="connsiteY7" fmla="*/ 1159269 h 1883410"/>
              <a:gd name="connsiteX0" fmla="*/ 0 w 10665155"/>
              <a:gd name="connsiteY0" fmla="*/ 0 h 1883410"/>
              <a:gd name="connsiteX1" fmla="*/ 1253617 w 10665155"/>
              <a:gd name="connsiteY1" fmla="*/ 1842844 h 1883410"/>
              <a:gd name="connsiteX2" fmla="*/ 2904204 w 10665155"/>
              <a:gd name="connsiteY2" fmla="*/ 28879 h 1883410"/>
              <a:gd name="connsiteX3" fmla="*/ 4541541 w 10665155"/>
              <a:gd name="connsiteY3" fmla="*/ 1883392 h 1883410"/>
              <a:gd name="connsiteX4" fmla="*/ 5688348 w 10665155"/>
              <a:gd name="connsiteY4" fmla="*/ 68634 h 1883410"/>
              <a:gd name="connsiteX5" fmla="*/ 7500336 w 10665155"/>
              <a:gd name="connsiteY5" fmla="*/ 1856096 h 1883410"/>
              <a:gd name="connsiteX6" fmla="*/ 9356431 w 10665155"/>
              <a:gd name="connsiteY6" fmla="*/ 96722 h 1883410"/>
              <a:gd name="connsiteX7" fmla="*/ 10641299 w 10665155"/>
              <a:gd name="connsiteY7" fmla="*/ 1159269 h 1883410"/>
              <a:gd name="connsiteX0" fmla="*/ 0 w 10665155"/>
              <a:gd name="connsiteY0" fmla="*/ 0 h 1883393"/>
              <a:gd name="connsiteX1" fmla="*/ 1253617 w 10665155"/>
              <a:gd name="connsiteY1" fmla="*/ 1842844 h 1883393"/>
              <a:gd name="connsiteX2" fmla="*/ 2808670 w 10665155"/>
              <a:gd name="connsiteY2" fmla="*/ 56174 h 1883393"/>
              <a:gd name="connsiteX3" fmla="*/ 4541541 w 10665155"/>
              <a:gd name="connsiteY3" fmla="*/ 1883392 h 1883393"/>
              <a:gd name="connsiteX4" fmla="*/ 5688348 w 10665155"/>
              <a:gd name="connsiteY4" fmla="*/ 68634 h 1883393"/>
              <a:gd name="connsiteX5" fmla="*/ 7500336 w 10665155"/>
              <a:gd name="connsiteY5" fmla="*/ 1856096 h 1883393"/>
              <a:gd name="connsiteX6" fmla="*/ 9356431 w 10665155"/>
              <a:gd name="connsiteY6" fmla="*/ 96722 h 1883393"/>
              <a:gd name="connsiteX7" fmla="*/ 10641299 w 10665155"/>
              <a:gd name="connsiteY7" fmla="*/ 1159269 h 1883393"/>
              <a:gd name="connsiteX0" fmla="*/ 0 w 10665155"/>
              <a:gd name="connsiteY0" fmla="*/ 0 h 1883393"/>
              <a:gd name="connsiteX1" fmla="*/ 1253617 w 10665155"/>
              <a:gd name="connsiteY1" fmla="*/ 1842844 h 1883393"/>
              <a:gd name="connsiteX2" fmla="*/ 2808670 w 10665155"/>
              <a:gd name="connsiteY2" fmla="*/ 56174 h 1883393"/>
              <a:gd name="connsiteX3" fmla="*/ 4473302 w 10665155"/>
              <a:gd name="connsiteY3" fmla="*/ 1883392 h 1883393"/>
              <a:gd name="connsiteX4" fmla="*/ 5688348 w 10665155"/>
              <a:gd name="connsiteY4" fmla="*/ 68634 h 1883393"/>
              <a:gd name="connsiteX5" fmla="*/ 7500336 w 10665155"/>
              <a:gd name="connsiteY5" fmla="*/ 1856096 h 1883393"/>
              <a:gd name="connsiteX6" fmla="*/ 9356431 w 10665155"/>
              <a:gd name="connsiteY6" fmla="*/ 96722 h 1883393"/>
              <a:gd name="connsiteX7" fmla="*/ 10641299 w 10665155"/>
              <a:gd name="connsiteY7" fmla="*/ 1159269 h 1883393"/>
              <a:gd name="connsiteX0" fmla="*/ 0 w 10665155"/>
              <a:gd name="connsiteY0" fmla="*/ 0 h 1883425"/>
              <a:gd name="connsiteX1" fmla="*/ 1253617 w 10665155"/>
              <a:gd name="connsiteY1" fmla="*/ 1842844 h 1883425"/>
              <a:gd name="connsiteX2" fmla="*/ 2808670 w 10665155"/>
              <a:gd name="connsiteY2" fmla="*/ 56174 h 1883425"/>
              <a:gd name="connsiteX3" fmla="*/ 4473302 w 10665155"/>
              <a:gd name="connsiteY3" fmla="*/ 1883392 h 1883425"/>
              <a:gd name="connsiteX4" fmla="*/ 5674700 w 10665155"/>
              <a:gd name="connsiteY4" fmla="*/ 109577 h 1883425"/>
              <a:gd name="connsiteX5" fmla="*/ 7500336 w 10665155"/>
              <a:gd name="connsiteY5" fmla="*/ 1856096 h 1883425"/>
              <a:gd name="connsiteX6" fmla="*/ 9356431 w 10665155"/>
              <a:gd name="connsiteY6" fmla="*/ 96722 h 1883425"/>
              <a:gd name="connsiteX7" fmla="*/ 10641299 w 10665155"/>
              <a:gd name="connsiteY7" fmla="*/ 1159269 h 1883425"/>
              <a:gd name="connsiteX0" fmla="*/ 0 w 10665155"/>
              <a:gd name="connsiteY0" fmla="*/ 0 h 1924367"/>
              <a:gd name="connsiteX1" fmla="*/ 1253617 w 10665155"/>
              <a:gd name="connsiteY1" fmla="*/ 1842844 h 1924367"/>
              <a:gd name="connsiteX2" fmla="*/ 2808670 w 10665155"/>
              <a:gd name="connsiteY2" fmla="*/ 56174 h 1924367"/>
              <a:gd name="connsiteX3" fmla="*/ 3913744 w 10665155"/>
              <a:gd name="connsiteY3" fmla="*/ 1924335 h 1924367"/>
              <a:gd name="connsiteX4" fmla="*/ 5674700 w 10665155"/>
              <a:gd name="connsiteY4" fmla="*/ 109577 h 1924367"/>
              <a:gd name="connsiteX5" fmla="*/ 7500336 w 10665155"/>
              <a:gd name="connsiteY5" fmla="*/ 1856096 h 1924367"/>
              <a:gd name="connsiteX6" fmla="*/ 9356431 w 10665155"/>
              <a:gd name="connsiteY6" fmla="*/ 96722 h 1924367"/>
              <a:gd name="connsiteX7" fmla="*/ 10641299 w 10665155"/>
              <a:gd name="connsiteY7" fmla="*/ 1159269 h 1924367"/>
              <a:gd name="connsiteX0" fmla="*/ 0 w 10665155"/>
              <a:gd name="connsiteY0" fmla="*/ 0 h 1924337"/>
              <a:gd name="connsiteX1" fmla="*/ 1253617 w 10665155"/>
              <a:gd name="connsiteY1" fmla="*/ 1842844 h 1924337"/>
              <a:gd name="connsiteX2" fmla="*/ 2208169 w 10665155"/>
              <a:gd name="connsiteY2" fmla="*/ 124413 h 1924337"/>
              <a:gd name="connsiteX3" fmla="*/ 3913744 w 10665155"/>
              <a:gd name="connsiteY3" fmla="*/ 1924335 h 1924337"/>
              <a:gd name="connsiteX4" fmla="*/ 5674700 w 10665155"/>
              <a:gd name="connsiteY4" fmla="*/ 109577 h 1924337"/>
              <a:gd name="connsiteX5" fmla="*/ 7500336 w 10665155"/>
              <a:gd name="connsiteY5" fmla="*/ 1856096 h 1924337"/>
              <a:gd name="connsiteX6" fmla="*/ 9356431 w 10665155"/>
              <a:gd name="connsiteY6" fmla="*/ 96722 h 1924337"/>
              <a:gd name="connsiteX7" fmla="*/ 10641299 w 10665155"/>
              <a:gd name="connsiteY7" fmla="*/ 1159269 h 1924337"/>
              <a:gd name="connsiteX0" fmla="*/ 0 w 10665155"/>
              <a:gd name="connsiteY0" fmla="*/ 0 h 1924337"/>
              <a:gd name="connsiteX1" fmla="*/ 1253617 w 10665155"/>
              <a:gd name="connsiteY1" fmla="*/ 1842844 h 1924337"/>
              <a:gd name="connsiteX2" fmla="*/ 2003452 w 10665155"/>
              <a:gd name="connsiteY2" fmla="*/ 124413 h 1924337"/>
              <a:gd name="connsiteX3" fmla="*/ 3913744 w 10665155"/>
              <a:gd name="connsiteY3" fmla="*/ 1924335 h 1924337"/>
              <a:gd name="connsiteX4" fmla="*/ 5674700 w 10665155"/>
              <a:gd name="connsiteY4" fmla="*/ 109577 h 1924337"/>
              <a:gd name="connsiteX5" fmla="*/ 7500336 w 10665155"/>
              <a:gd name="connsiteY5" fmla="*/ 1856096 h 1924337"/>
              <a:gd name="connsiteX6" fmla="*/ 9356431 w 10665155"/>
              <a:gd name="connsiteY6" fmla="*/ 96722 h 1924337"/>
              <a:gd name="connsiteX7" fmla="*/ 10641299 w 10665155"/>
              <a:gd name="connsiteY7" fmla="*/ 1159269 h 1924337"/>
              <a:gd name="connsiteX0" fmla="*/ 0 w 10474087"/>
              <a:gd name="connsiteY0" fmla="*/ 1765200 h 2079508"/>
              <a:gd name="connsiteX1" fmla="*/ 1062549 w 10474087"/>
              <a:gd name="connsiteY1" fmla="*/ 1751948 h 2079508"/>
              <a:gd name="connsiteX2" fmla="*/ 1812384 w 10474087"/>
              <a:gd name="connsiteY2" fmla="*/ 33517 h 2079508"/>
              <a:gd name="connsiteX3" fmla="*/ 3722676 w 10474087"/>
              <a:gd name="connsiteY3" fmla="*/ 1833439 h 2079508"/>
              <a:gd name="connsiteX4" fmla="*/ 5483632 w 10474087"/>
              <a:gd name="connsiteY4" fmla="*/ 18681 h 2079508"/>
              <a:gd name="connsiteX5" fmla="*/ 7309268 w 10474087"/>
              <a:gd name="connsiteY5" fmla="*/ 1765200 h 2079508"/>
              <a:gd name="connsiteX6" fmla="*/ 9165363 w 10474087"/>
              <a:gd name="connsiteY6" fmla="*/ 5826 h 2079508"/>
              <a:gd name="connsiteX7" fmla="*/ 10450231 w 10474087"/>
              <a:gd name="connsiteY7" fmla="*/ 1068373 h 2079508"/>
              <a:gd name="connsiteX0" fmla="*/ 0 w 10474087"/>
              <a:gd name="connsiteY0" fmla="*/ 1765200 h 1910275"/>
              <a:gd name="connsiteX1" fmla="*/ 912424 w 10474087"/>
              <a:gd name="connsiteY1" fmla="*/ 878491 h 1910275"/>
              <a:gd name="connsiteX2" fmla="*/ 1812384 w 10474087"/>
              <a:gd name="connsiteY2" fmla="*/ 33517 h 1910275"/>
              <a:gd name="connsiteX3" fmla="*/ 3722676 w 10474087"/>
              <a:gd name="connsiteY3" fmla="*/ 1833439 h 1910275"/>
              <a:gd name="connsiteX4" fmla="*/ 5483632 w 10474087"/>
              <a:gd name="connsiteY4" fmla="*/ 18681 h 1910275"/>
              <a:gd name="connsiteX5" fmla="*/ 7309268 w 10474087"/>
              <a:gd name="connsiteY5" fmla="*/ 1765200 h 1910275"/>
              <a:gd name="connsiteX6" fmla="*/ 9165363 w 10474087"/>
              <a:gd name="connsiteY6" fmla="*/ 5826 h 1910275"/>
              <a:gd name="connsiteX7" fmla="*/ 10450231 w 10474087"/>
              <a:gd name="connsiteY7" fmla="*/ 1068373 h 1910275"/>
              <a:gd name="connsiteX0" fmla="*/ 0 w 10474087"/>
              <a:gd name="connsiteY0" fmla="*/ 1765200 h 1912659"/>
              <a:gd name="connsiteX1" fmla="*/ 912424 w 10474087"/>
              <a:gd name="connsiteY1" fmla="*/ 878491 h 1912659"/>
              <a:gd name="connsiteX2" fmla="*/ 1812384 w 10474087"/>
              <a:gd name="connsiteY2" fmla="*/ 33517 h 1912659"/>
              <a:gd name="connsiteX3" fmla="*/ 3722676 w 10474087"/>
              <a:gd name="connsiteY3" fmla="*/ 1833439 h 1912659"/>
              <a:gd name="connsiteX4" fmla="*/ 5483632 w 10474087"/>
              <a:gd name="connsiteY4" fmla="*/ 18681 h 1912659"/>
              <a:gd name="connsiteX5" fmla="*/ 7309268 w 10474087"/>
              <a:gd name="connsiteY5" fmla="*/ 1765200 h 1912659"/>
              <a:gd name="connsiteX6" fmla="*/ 9165363 w 10474087"/>
              <a:gd name="connsiteY6" fmla="*/ 5826 h 1912659"/>
              <a:gd name="connsiteX7" fmla="*/ 10450231 w 10474087"/>
              <a:gd name="connsiteY7" fmla="*/ 1068373 h 1912659"/>
              <a:gd name="connsiteX0" fmla="*/ 0 w 10474087"/>
              <a:gd name="connsiteY0" fmla="*/ 1765200 h 1833441"/>
              <a:gd name="connsiteX1" fmla="*/ 912424 w 10474087"/>
              <a:gd name="connsiteY1" fmla="*/ 878491 h 1833441"/>
              <a:gd name="connsiteX2" fmla="*/ 1812384 w 10474087"/>
              <a:gd name="connsiteY2" fmla="*/ 33517 h 1833441"/>
              <a:gd name="connsiteX3" fmla="*/ 3722676 w 10474087"/>
              <a:gd name="connsiteY3" fmla="*/ 1833439 h 1833441"/>
              <a:gd name="connsiteX4" fmla="*/ 5483632 w 10474087"/>
              <a:gd name="connsiteY4" fmla="*/ 18681 h 1833441"/>
              <a:gd name="connsiteX5" fmla="*/ 7309268 w 10474087"/>
              <a:gd name="connsiteY5" fmla="*/ 1765200 h 1833441"/>
              <a:gd name="connsiteX6" fmla="*/ 9165363 w 10474087"/>
              <a:gd name="connsiteY6" fmla="*/ 5826 h 1833441"/>
              <a:gd name="connsiteX7" fmla="*/ 10450231 w 10474087"/>
              <a:gd name="connsiteY7" fmla="*/ 1068373 h 1833441"/>
              <a:gd name="connsiteX0" fmla="*/ 0 w 10474087"/>
              <a:gd name="connsiteY0" fmla="*/ 1765200 h 1833449"/>
              <a:gd name="connsiteX1" fmla="*/ 912424 w 10474087"/>
              <a:gd name="connsiteY1" fmla="*/ 878491 h 1833449"/>
              <a:gd name="connsiteX2" fmla="*/ 1894271 w 10474087"/>
              <a:gd name="connsiteY2" fmla="*/ 47165 h 1833449"/>
              <a:gd name="connsiteX3" fmla="*/ 3722676 w 10474087"/>
              <a:gd name="connsiteY3" fmla="*/ 1833439 h 1833449"/>
              <a:gd name="connsiteX4" fmla="*/ 5483632 w 10474087"/>
              <a:gd name="connsiteY4" fmla="*/ 18681 h 1833449"/>
              <a:gd name="connsiteX5" fmla="*/ 7309268 w 10474087"/>
              <a:gd name="connsiteY5" fmla="*/ 1765200 h 1833449"/>
              <a:gd name="connsiteX6" fmla="*/ 9165363 w 10474087"/>
              <a:gd name="connsiteY6" fmla="*/ 5826 h 1833449"/>
              <a:gd name="connsiteX7" fmla="*/ 10450231 w 10474087"/>
              <a:gd name="connsiteY7" fmla="*/ 1068373 h 1833449"/>
              <a:gd name="connsiteX0" fmla="*/ 0 w 10474087"/>
              <a:gd name="connsiteY0" fmla="*/ 1765200 h 1833449"/>
              <a:gd name="connsiteX1" fmla="*/ 912424 w 10474087"/>
              <a:gd name="connsiteY1" fmla="*/ 878491 h 1833449"/>
              <a:gd name="connsiteX2" fmla="*/ 1894271 w 10474087"/>
              <a:gd name="connsiteY2" fmla="*/ 47165 h 1833449"/>
              <a:gd name="connsiteX3" fmla="*/ 3722676 w 10474087"/>
              <a:gd name="connsiteY3" fmla="*/ 1833439 h 1833449"/>
              <a:gd name="connsiteX4" fmla="*/ 5483632 w 10474087"/>
              <a:gd name="connsiteY4" fmla="*/ 18681 h 1833449"/>
              <a:gd name="connsiteX5" fmla="*/ 7309268 w 10474087"/>
              <a:gd name="connsiteY5" fmla="*/ 1765200 h 1833449"/>
              <a:gd name="connsiteX6" fmla="*/ 9165363 w 10474087"/>
              <a:gd name="connsiteY6" fmla="*/ 5826 h 1833449"/>
              <a:gd name="connsiteX7" fmla="*/ 10450231 w 10474087"/>
              <a:gd name="connsiteY7" fmla="*/ 1068373 h 1833449"/>
              <a:gd name="connsiteX0" fmla="*/ 0 w 10474087"/>
              <a:gd name="connsiteY0" fmla="*/ 1765200 h 1833449"/>
              <a:gd name="connsiteX1" fmla="*/ 912424 w 10474087"/>
              <a:gd name="connsiteY1" fmla="*/ 878491 h 1833449"/>
              <a:gd name="connsiteX2" fmla="*/ 1894271 w 10474087"/>
              <a:gd name="connsiteY2" fmla="*/ 47165 h 1833449"/>
              <a:gd name="connsiteX3" fmla="*/ 3722676 w 10474087"/>
              <a:gd name="connsiteY3" fmla="*/ 1833439 h 1833449"/>
              <a:gd name="connsiteX4" fmla="*/ 5483632 w 10474087"/>
              <a:gd name="connsiteY4" fmla="*/ 18681 h 1833449"/>
              <a:gd name="connsiteX5" fmla="*/ 7309268 w 10474087"/>
              <a:gd name="connsiteY5" fmla="*/ 1765200 h 1833449"/>
              <a:gd name="connsiteX6" fmla="*/ 9165363 w 10474087"/>
              <a:gd name="connsiteY6" fmla="*/ 5826 h 1833449"/>
              <a:gd name="connsiteX7" fmla="*/ 10450231 w 10474087"/>
              <a:gd name="connsiteY7" fmla="*/ 1068373 h 1833449"/>
              <a:gd name="connsiteX0" fmla="*/ 0 w 10474087"/>
              <a:gd name="connsiteY0" fmla="*/ 1765200 h 1833449"/>
              <a:gd name="connsiteX1" fmla="*/ 912424 w 10474087"/>
              <a:gd name="connsiteY1" fmla="*/ 878491 h 1833449"/>
              <a:gd name="connsiteX2" fmla="*/ 1894271 w 10474087"/>
              <a:gd name="connsiteY2" fmla="*/ 47165 h 1833449"/>
              <a:gd name="connsiteX3" fmla="*/ 3722676 w 10474087"/>
              <a:gd name="connsiteY3" fmla="*/ 1833439 h 1833449"/>
              <a:gd name="connsiteX4" fmla="*/ 5483632 w 10474087"/>
              <a:gd name="connsiteY4" fmla="*/ 18681 h 1833449"/>
              <a:gd name="connsiteX5" fmla="*/ 7309268 w 10474087"/>
              <a:gd name="connsiteY5" fmla="*/ 1765200 h 1833449"/>
              <a:gd name="connsiteX6" fmla="*/ 9165363 w 10474087"/>
              <a:gd name="connsiteY6" fmla="*/ 5826 h 1833449"/>
              <a:gd name="connsiteX7" fmla="*/ 10450231 w 10474087"/>
              <a:gd name="connsiteY7" fmla="*/ 1068373 h 1833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474087" h="1833449">
                <a:moveTo>
                  <a:pt x="0" y="1765200"/>
                </a:moveTo>
                <a:cubicBezTo>
                  <a:pt x="547625" y="1818324"/>
                  <a:pt x="705894" y="1192125"/>
                  <a:pt x="912424" y="878491"/>
                </a:cubicBezTo>
                <a:cubicBezTo>
                  <a:pt x="1118954" y="564857"/>
                  <a:pt x="1425896" y="-111993"/>
                  <a:pt x="1894271" y="47165"/>
                </a:cubicBezTo>
                <a:cubicBezTo>
                  <a:pt x="2362646" y="206323"/>
                  <a:pt x="3124449" y="1838186"/>
                  <a:pt x="3722676" y="1833439"/>
                </a:cubicBezTo>
                <a:cubicBezTo>
                  <a:pt x="4320903" y="1828692"/>
                  <a:pt x="4885867" y="30054"/>
                  <a:pt x="5483632" y="18681"/>
                </a:cubicBezTo>
                <a:cubicBezTo>
                  <a:pt x="6081397" y="7308"/>
                  <a:pt x="6695646" y="1767342"/>
                  <a:pt x="7309268" y="1765200"/>
                </a:cubicBezTo>
                <a:cubicBezTo>
                  <a:pt x="7922890" y="1763058"/>
                  <a:pt x="8641869" y="121964"/>
                  <a:pt x="9165363" y="5826"/>
                </a:cubicBezTo>
                <a:cubicBezTo>
                  <a:pt x="9688857" y="-110312"/>
                  <a:pt x="10636322" y="1554138"/>
                  <a:pt x="10450231" y="1068373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90F0AA-E950-4DD5-A362-DB1D94B196BD}"/>
              </a:ext>
            </a:extLst>
          </p:cNvPr>
          <p:cNvSpPr txBox="1"/>
          <p:nvPr/>
        </p:nvSpPr>
        <p:spPr>
          <a:xfrm>
            <a:off x="8308415" y="572011"/>
            <a:ext cx="3045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First, a horizontal compression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E3D28-AC6D-466E-A7A5-5D107A6C2D4F}"/>
              </a:ext>
            </a:extLst>
          </p:cNvPr>
          <p:cNvSpPr txBox="1"/>
          <p:nvPr/>
        </p:nvSpPr>
        <p:spPr>
          <a:xfrm>
            <a:off x="8308415" y="941343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 a phase shift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0AB530F-0B20-4378-A4F4-BC6722DC8F35}"/>
              </a:ext>
            </a:extLst>
          </p:cNvPr>
          <p:cNvSpPr/>
          <p:nvPr/>
        </p:nvSpPr>
        <p:spPr>
          <a:xfrm>
            <a:off x="572610" y="3105363"/>
            <a:ext cx="10474087" cy="1833449"/>
          </a:xfrm>
          <a:custGeom>
            <a:avLst/>
            <a:gdLst>
              <a:gd name="connsiteX0" fmla="*/ 0 w 11105322"/>
              <a:gd name="connsiteY0" fmla="*/ 978082 h 1934517"/>
              <a:gd name="connsiteX1" fmla="*/ 967409 w 11105322"/>
              <a:gd name="connsiteY1" fmla="*/ 1905734 h 1934517"/>
              <a:gd name="connsiteX2" fmla="*/ 2835965 w 11105322"/>
              <a:gd name="connsiteY2" fmla="*/ 10673 h 1934517"/>
              <a:gd name="connsiteX3" fmla="*/ 4678018 w 11105322"/>
              <a:gd name="connsiteY3" fmla="*/ 1892482 h 1934517"/>
              <a:gd name="connsiteX4" fmla="*/ 6493565 w 11105322"/>
              <a:gd name="connsiteY4" fmla="*/ 50429 h 1934517"/>
              <a:gd name="connsiteX5" fmla="*/ 8428383 w 11105322"/>
              <a:gd name="connsiteY5" fmla="*/ 1892482 h 1934517"/>
              <a:gd name="connsiteX6" fmla="*/ 10257183 w 11105322"/>
              <a:gd name="connsiteY6" fmla="*/ 23925 h 1934517"/>
              <a:gd name="connsiteX7" fmla="*/ 11105322 w 11105322"/>
              <a:gd name="connsiteY7" fmla="*/ 1004586 h 1934517"/>
              <a:gd name="connsiteX0" fmla="*/ 0 w 11105322"/>
              <a:gd name="connsiteY0" fmla="*/ 978082 h 1909134"/>
              <a:gd name="connsiteX1" fmla="*/ 980661 w 11105322"/>
              <a:gd name="connsiteY1" fmla="*/ 1879230 h 1909134"/>
              <a:gd name="connsiteX2" fmla="*/ 2835965 w 11105322"/>
              <a:gd name="connsiteY2" fmla="*/ 10673 h 1909134"/>
              <a:gd name="connsiteX3" fmla="*/ 4678018 w 11105322"/>
              <a:gd name="connsiteY3" fmla="*/ 1892482 h 1909134"/>
              <a:gd name="connsiteX4" fmla="*/ 6493565 w 11105322"/>
              <a:gd name="connsiteY4" fmla="*/ 50429 h 1909134"/>
              <a:gd name="connsiteX5" fmla="*/ 8428383 w 11105322"/>
              <a:gd name="connsiteY5" fmla="*/ 1892482 h 1909134"/>
              <a:gd name="connsiteX6" fmla="*/ 10257183 w 11105322"/>
              <a:gd name="connsiteY6" fmla="*/ 23925 h 1909134"/>
              <a:gd name="connsiteX7" fmla="*/ 11105322 w 11105322"/>
              <a:gd name="connsiteY7" fmla="*/ 1004586 h 1909134"/>
              <a:gd name="connsiteX0" fmla="*/ 0 w 11105322"/>
              <a:gd name="connsiteY0" fmla="*/ 978082 h 1892499"/>
              <a:gd name="connsiteX1" fmla="*/ 980661 w 11105322"/>
              <a:gd name="connsiteY1" fmla="*/ 1879230 h 1892499"/>
              <a:gd name="connsiteX2" fmla="*/ 2835965 w 11105322"/>
              <a:gd name="connsiteY2" fmla="*/ 10673 h 1892499"/>
              <a:gd name="connsiteX3" fmla="*/ 4678018 w 11105322"/>
              <a:gd name="connsiteY3" fmla="*/ 1892482 h 1892499"/>
              <a:gd name="connsiteX4" fmla="*/ 6493565 w 11105322"/>
              <a:gd name="connsiteY4" fmla="*/ 50429 h 1892499"/>
              <a:gd name="connsiteX5" fmla="*/ 8428383 w 11105322"/>
              <a:gd name="connsiteY5" fmla="*/ 1892482 h 1892499"/>
              <a:gd name="connsiteX6" fmla="*/ 10257183 w 11105322"/>
              <a:gd name="connsiteY6" fmla="*/ 23925 h 1892499"/>
              <a:gd name="connsiteX7" fmla="*/ 11105322 w 11105322"/>
              <a:gd name="connsiteY7" fmla="*/ 1004586 h 1892499"/>
              <a:gd name="connsiteX0" fmla="*/ 0 w 11105322"/>
              <a:gd name="connsiteY0" fmla="*/ 978082 h 1897084"/>
              <a:gd name="connsiteX1" fmla="*/ 980661 w 11105322"/>
              <a:gd name="connsiteY1" fmla="*/ 1879230 h 1897084"/>
              <a:gd name="connsiteX2" fmla="*/ 2835965 w 11105322"/>
              <a:gd name="connsiteY2" fmla="*/ 10673 h 1897084"/>
              <a:gd name="connsiteX3" fmla="*/ 4678018 w 11105322"/>
              <a:gd name="connsiteY3" fmla="*/ 1892482 h 1897084"/>
              <a:gd name="connsiteX4" fmla="*/ 6493565 w 11105322"/>
              <a:gd name="connsiteY4" fmla="*/ 50429 h 1897084"/>
              <a:gd name="connsiteX5" fmla="*/ 8428383 w 11105322"/>
              <a:gd name="connsiteY5" fmla="*/ 1892482 h 1897084"/>
              <a:gd name="connsiteX6" fmla="*/ 10257183 w 11105322"/>
              <a:gd name="connsiteY6" fmla="*/ 23925 h 1897084"/>
              <a:gd name="connsiteX7" fmla="*/ 11105322 w 11105322"/>
              <a:gd name="connsiteY7" fmla="*/ 1004586 h 1897084"/>
              <a:gd name="connsiteX0" fmla="*/ 0 w 11105322"/>
              <a:gd name="connsiteY0" fmla="*/ 978082 h 1899274"/>
              <a:gd name="connsiteX1" fmla="*/ 980661 w 11105322"/>
              <a:gd name="connsiteY1" fmla="*/ 1879230 h 1899274"/>
              <a:gd name="connsiteX2" fmla="*/ 2835965 w 11105322"/>
              <a:gd name="connsiteY2" fmla="*/ 10673 h 1899274"/>
              <a:gd name="connsiteX3" fmla="*/ 4678018 w 11105322"/>
              <a:gd name="connsiteY3" fmla="*/ 1892482 h 1899274"/>
              <a:gd name="connsiteX4" fmla="*/ 6493565 w 11105322"/>
              <a:gd name="connsiteY4" fmla="*/ 50429 h 1899274"/>
              <a:gd name="connsiteX5" fmla="*/ 8428383 w 11105322"/>
              <a:gd name="connsiteY5" fmla="*/ 1892482 h 1899274"/>
              <a:gd name="connsiteX6" fmla="*/ 10257183 w 11105322"/>
              <a:gd name="connsiteY6" fmla="*/ 23925 h 1899274"/>
              <a:gd name="connsiteX7" fmla="*/ 11105322 w 11105322"/>
              <a:gd name="connsiteY7" fmla="*/ 1004586 h 1899274"/>
              <a:gd name="connsiteX0" fmla="*/ 0 w 11105322"/>
              <a:gd name="connsiteY0" fmla="*/ 968212 h 1889404"/>
              <a:gd name="connsiteX1" fmla="*/ 980661 w 11105322"/>
              <a:gd name="connsiteY1" fmla="*/ 1869360 h 1889404"/>
              <a:gd name="connsiteX2" fmla="*/ 2835965 w 11105322"/>
              <a:gd name="connsiteY2" fmla="*/ 803 h 1889404"/>
              <a:gd name="connsiteX3" fmla="*/ 4678018 w 11105322"/>
              <a:gd name="connsiteY3" fmla="*/ 1882612 h 1889404"/>
              <a:gd name="connsiteX4" fmla="*/ 6493565 w 11105322"/>
              <a:gd name="connsiteY4" fmla="*/ 40559 h 1889404"/>
              <a:gd name="connsiteX5" fmla="*/ 8428383 w 11105322"/>
              <a:gd name="connsiteY5" fmla="*/ 1882612 h 1889404"/>
              <a:gd name="connsiteX6" fmla="*/ 10257183 w 11105322"/>
              <a:gd name="connsiteY6" fmla="*/ 14055 h 1889404"/>
              <a:gd name="connsiteX7" fmla="*/ 11105322 w 11105322"/>
              <a:gd name="connsiteY7" fmla="*/ 994716 h 1889404"/>
              <a:gd name="connsiteX0" fmla="*/ 0 w 11105322"/>
              <a:gd name="connsiteY0" fmla="*/ 968212 h 1889404"/>
              <a:gd name="connsiteX1" fmla="*/ 980661 w 11105322"/>
              <a:gd name="connsiteY1" fmla="*/ 1869360 h 1889404"/>
              <a:gd name="connsiteX2" fmla="*/ 2835965 w 11105322"/>
              <a:gd name="connsiteY2" fmla="*/ 803 h 1889404"/>
              <a:gd name="connsiteX3" fmla="*/ 4678018 w 11105322"/>
              <a:gd name="connsiteY3" fmla="*/ 1882612 h 1889404"/>
              <a:gd name="connsiteX4" fmla="*/ 6493565 w 11105322"/>
              <a:gd name="connsiteY4" fmla="*/ 40559 h 1889404"/>
              <a:gd name="connsiteX5" fmla="*/ 8428383 w 11105322"/>
              <a:gd name="connsiteY5" fmla="*/ 1882612 h 1889404"/>
              <a:gd name="connsiteX6" fmla="*/ 10257183 w 11105322"/>
              <a:gd name="connsiteY6" fmla="*/ 14055 h 1889404"/>
              <a:gd name="connsiteX7" fmla="*/ 11105322 w 11105322"/>
              <a:gd name="connsiteY7" fmla="*/ 994716 h 1889404"/>
              <a:gd name="connsiteX0" fmla="*/ 0 w 11105322"/>
              <a:gd name="connsiteY0" fmla="*/ 994866 h 1916058"/>
              <a:gd name="connsiteX1" fmla="*/ 980661 w 11105322"/>
              <a:gd name="connsiteY1" fmla="*/ 1896014 h 1916058"/>
              <a:gd name="connsiteX2" fmla="*/ 2835965 w 11105322"/>
              <a:gd name="connsiteY2" fmla="*/ 27457 h 1916058"/>
              <a:gd name="connsiteX3" fmla="*/ 4678018 w 11105322"/>
              <a:gd name="connsiteY3" fmla="*/ 1909266 h 1916058"/>
              <a:gd name="connsiteX4" fmla="*/ 6493565 w 11105322"/>
              <a:gd name="connsiteY4" fmla="*/ 67213 h 1916058"/>
              <a:gd name="connsiteX5" fmla="*/ 8428383 w 11105322"/>
              <a:gd name="connsiteY5" fmla="*/ 1909266 h 1916058"/>
              <a:gd name="connsiteX6" fmla="*/ 10257183 w 11105322"/>
              <a:gd name="connsiteY6" fmla="*/ 40709 h 1916058"/>
              <a:gd name="connsiteX7" fmla="*/ 11105322 w 11105322"/>
              <a:gd name="connsiteY7" fmla="*/ 1021370 h 1916058"/>
              <a:gd name="connsiteX0" fmla="*/ 0 w 11105322"/>
              <a:gd name="connsiteY0" fmla="*/ 967411 h 1888603"/>
              <a:gd name="connsiteX1" fmla="*/ 980661 w 11105322"/>
              <a:gd name="connsiteY1" fmla="*/ 1868559 h 1888603"/>
              <a:gd name="connsiteX2" fmla="*/ 2835965 w 11105322"/>
              <a:gd name="connsiteY2" fmla="*/ 2 h 1888603"/>
              <a:gd name="connsiteX3" fmla="*/ 4678018 w 11105322"/>
              <a:gd name="connsiteY3" fmla="*/ 1881811 h 1888603"/>
              <a:gd name="connsiteX4" fmla="*/ 6493565 w 11105322"/>
              <a:gd name="connsiteY4" fmla="*/ 39758 h 1888603"/>
              <a:gd name="connsiteX5" fmla="*/ 8428383 w 11105322"/>
              <a:gd name="connsiteY5" fmla="*/ 1881811 h 1888603"/>
              <a:gd name="connsiteX6" fmla="*/ 10257183 w 11105322"/>
              <a:gd name="connsiteY6" fmla="*/ 13254 h 1888603"/>
              <a:gd name="connsiteX7" fmla="*/ 11105322 w 11105322"/>
              <a:gd name="connsiteY7" fmla="*/ 993915 h 1888603"/>
              <a:gd name="connsiteX0" fmla="*/ 0 w 11120447"/>
              <a:gd name="connsiteY0" fmla="*/ 967411 h 1888603"/>
              <a:gd name="connsiteX1" fmla="*/ 980661 w 11120447"/>
              <a:gd name="connsiteY1" fmla="*/ 1868559 h 1888603"/>
              <a:gd name="connsiteX2" fmla="*/ 2835965 w 11120447"/>
              <a:gd name="connsiteY2" fmla="*/ 2 h 1888603"/>
              <a:gd name="connsiteX3" fmla="*/ 4678018 w 11120447"/>
              <a:gd name="connsiteY3" fmla="*/ 1881811 h 1888603"/>
              <a:gd name="connsiteX4" fmla="*/ 6493565 w 11120447"/>
              <a:gd name="connsiteY4" fmla="*/ 39758 h 1888603"/>
              <a:gd name="connsiteX5" fmla="*/ 8428383 w 11120447"/>
              <a:gd name="connsiteY5" fmla="*/ 1881811 h 1888603"/>
              <a:gd name="connsiteX6" fmla="*/ 10257183 w 11120447"/>
              <a:gd name="connsiteY6" fmla="*/ 13254 h 1888603"/>
              <a:gd name="connsiteX7" fmla="*/ 11105322 w 11120447"/>
              <a:gd name="connsiteY7" fmla="*/ 993915 h 1888603"/>
              <a:gd name="connsiteX0" fmla="*/ 0 w 12075791"/>
              <a:gd name="connsiteY0" fmla="*/ 0 h 1931127"/>
              <a:gd name="connsiteX1" fmla="*/ 1936005 w 12075791"/>
              <a:gd name="connsiteY1" fmla="*/ 1911083 h 1931127"/>
              <a:gd name="connsiteX2" fmla="*/ 3791309 w 12075791"/>
              <a:gd name="connsiteY2" fmla="*/ 42526 h 1931127"/>
              <a:gd name="connsiteX3" fmla="*/ 5633362 w 12075791"/>
              <a:gd name="connsiteY3" fmla="*/ 1924335 h 1931127"/>
              <a:gd name="connsiteX4" fmla="*/ 7448909 w 12075791"/>
              <a:gd name="connsiteY4" fmla="*/ 82282 h 1931127"/>
              <a:gd name="connsiteX5" fmla="*/ 9383727 w 12075791"/>
              <a:gd name="connsiteY5" fmla="*/ 1924335 h 1931127"/>
              <a:gd name="connsiteX6" fmla="*/ 11212527 w 12075791"/>
              <a:gd name="connsiteY6" fmla="*/ 55778 h 1931127"/>
              <a:gd name="connsiteX7" fmla="*/ 12060666 w 12075791"/>
              <a:gd name="connsiteY7" fmla="*/ 1036439 h 1931127"/>
              <a:gd name="connsiteX0" fmla="*/ 0 w 12075791"/>
              <a:gd name="connsiteY0" fmla="*/ 0 h 1931127"/>
              <a:gd name="connsiteX1" fmla="*/ 1253617 w 12075791"/>
              <a:gd name="connsiteY1" fmla="*/ 1842844 h 1931127"/>
              <a:gd name="connsiteX2" fmla="*/ 3791309 w 12075791"/>
              <a:gd name="connsiteY2" fmla="*/ 42526 h 1931127"/>
              <a:gd name="connsiteX3" fmla="*/ 5633362 w 12075791"/>
              <a:gd name="connsiteY3" fmla="*/ 1924335 h 1931127"/>
              <a:gd name="connsiteX4" fmla="*/ 7448909 w 12075791"/>
              <a:gd name="connsiteY4" fmla="*/ 82282 h 1931127"/>
              <a:gd name="connsiteX5" fmla="*/ 9383727 w 12075791"/>
              <a:gd name="connsiteY5" fmla="*/ 1924335 h 1931127"/>
              <a:gd name="connsiteX6" fmla="*/ 11212527 w 12075791"/>
              <a:gd name="connsiteY6" fmla="*/ 55778 h 1931127"/>
              <a:gd name="connsiteX7" fmla="*/ 12060666 w 12075791"/>
              <a:gd name="connsiteY7" fmla="*/ 1036439 h 1931127"/>
              <a:gd name="connsiteX0" fmla="*/ 0 w 12075791"/>
              <a:gd name="connsiteY0" fmla="*/ 0 h 1931127"/>
              <a:gd name="connsiteX1" fmla="*/ 1253617 w 12075791"/>
              <a:gd name="connsiteY1" fmla="*/ 1842844 h 1931127"/>
              <a:gd name="connsiteX2" fmla="*/ 2904204 w 12075791"/>
              <a:gd name="connsiteY2" fmla="*/ 28879 h 1931127"/>
              <a:gd name="connsiteX3" fmla="*/ 5633362 w 12075791"/>
              <a:gd name="connsiteY3" fmla="*/ 1924335 h 1931127"/>
              <a:gd name="connsiteX4" fmla="*/ 7448909 w 12075791"/>
              <a:gd name="connsiteY4" fmla="*/ 82282 h 1931127"/>
              <a:gd name="connsiteX5" fmla="*/ 9383727 w 12075791"/>
              <a:gd name="connsiteY5" fmla="*/ 1924335 h 1931127"/>
              <a:gd name="connsiteX6" fmla="*/ 11212527 w 12075791"/>
              <a:gd name="connsiteY6" fmla="*/ 55778 h 1931127"/>
              <a:gd name="connsiteX7" fmla="*/ 12060666 w 12075791"/>
              <a:gd name="connsiteY7" fmla="*/ 1036439 h 1931127"/>
              <a:gd name="connsiteX0" fmla="*/ 0 w 12075791"/>
              <a:gd name="connsiteY0" fmla="*/ 0 h 1931142"/>
              <a:gd name="connsiteX1" fmla="*/ 1253617 w 12075791"/>
              <a:gd name="connsiteY1" fmla="*/ 1842844 h 1931142"/>
              <a:gd name="connsiteX2" fmla="*/ 2904204 w 12075791"/>
              <a:gd name="connsiteY2" fmla="*/ 28879 h 1931142"/>
              <a:gd name="connsiteX3" fmla="*/ 4773553 w 12075791"/>
              <a:gd name="connsiteY3" fmla="*/ 1897040 h 1931142"/>
              <a:gd name="connsiteX4" fmla="*/ 7448909 w 12075791"/>
              <a:gd name="connsiteY4" fmla="*/ 82282 h 1931142"/>
              <a:gd name="connsiteX5" fmla="*/ 9383727 w 12075791"/>
              <a:gd name="connsiteY5" fmla="*/ 1924335 h 1931142"/>
              <a:gd name="connsiteX6" fmla="*/ 11212527 w 12075791"/>
              <a:gd name="connsiteY6" fmla="*/ 55778 h 1931142"/>
              <a:gd name="connsiteX7" fmla="*/ 12060666 w 12075791"/>
              <a:gd name="connsiteY7" fmla="*/ 1036439 h 1931142"/>
              <a:gd name="connsiteX0" fmla="*/ 0 w 12075791"/>
              <a:gd name="connsiteY0" fmla="*/ 0 h 1924336"/>
              <a:gd name="connsiteX1" fmla="*/ 1253617 w 12075791"/>
              <a:gd name="connsiteY1" fmla="*/ 1842844 h 1924336"/>
              <a:gd name="connsiteX2" fmla="*/ 2904204 w 12075791"/>
              <a:gd name="connsiteY2" fmla="*/ 28879 h 1924336"/>
              <a:gd name="connsiteX3" fmla="*/ 4773553 w 12075791"/>
              <a:gd name="connsiteY3" fmla="*/ 1897040 h 1924336"/>
              <a:gd name="connsiteX4" fmla="*/ 5688348 w 12075791"/>
              <a:gd name="connsiteY4" fmla="*/ 68634 h 1924336"/>
              <a:gd name="connsiteX5" fmla="*/ 9383727 w 12075791"/>
              <a:gd name="connsiteY5" fmla="*/ 1924335 h 1924336"/>
              <a:gd name="connsiteX6" fmla="*/ 11212527 w 12075791"/>
              <a:gd name="connsiteY6" fmla="*/ 55778 h 1924336"/>
              <a:gd name="connsiteX7" fmla="*/ 12060666 w 12075791"/>
              <a:gd name="connsiteY7" fmla="*/ 1036439 h 1924336"/>
              <a:gd name="connsiteX0" fmla="*/ 0 w 12075791"/>
              <a:gd name="connsiteY0" fmla="*/ 0 h 1924336"/>
              <a:gd name="connsiteX1" fmla="*/ 1253617 w 12075791"/>
              <a:gd name="connsiteY1" fmla="*/ 1842844 h 1924336"/>
              <a:gd name="connsiteX2" fmla="*/ 2904204 w 12075791"/>
              <a:gd name="connsiteY2" fmla="*/ 28879 h 1924336"/>
              <a:gd name="connsiteX3" fmla="*/ 4541541 w 12075791"/>
              <a:gd name="connsiteY3" fmla="*/ 1883392 h 1924336"/>
              <a:gd name="connsiteX4" fmla="*/ 5688348 w 12075791"/>
              <a:gd name="connsiteY4" fmla="*/ 68634 h 1924336"/>
              <a:gd name="connsiteX5" fmla="*/ 9383727 w 12075791"/>
              <a:gd name="connsiteY5" fmla="*/ 1924335 h 1924336"/>
              <a:gd name="connsiteX6" fmla="*/ 11212527 w 12075791"/>
              <a:gd name="connsiteY6" fmla="*/ 55778 h 1924336"/>
              <a:gd name="connsiteX7" fmla="*/ 12060666 w 12075791"/>
              <a:gd name="connsiteY7" fmla="*/ 1036439 h 1924336"/>
              <a:gd name="connsiteX0" fmla="*/ 0 w 12080654"/>
              <a:gd name="connsiteY0" fmla="*/ 0 h 1897040"/>
              <a:gd name="connsiteX1" fmla="*/ 1253617 w 12080654"/>
              <a:gd name="connsiteY1" fmla="*/ 1842844 h 1897040"/>
              <a:gd name="connsiteX2" fmla="*/ 2904204 w 12080654"/>
              <a:gd name="connsiteY2" fmla="*/ 28879 h 1897040"/>
              <a:gd name="connsiteX3" fmla="*/ 4541541 w 12080654"/>
              <a:gd name="connsiteY3" fmla="*/ 1883392 h 1897040"/>
              <a:gd name="connsiteX4" fmla="*/ 5688348 w 12080654"/>
              <a:gd name="connsiteY4" fmla="*/ 68634 h 1897040"/>
              <a:gd name="connsiteX5" fmla="*/ 7664109 w 12080654"/>
              <a:gd name="connsiteY5" fmla="*/ 1897039 h 1897040"/>
              <a:gd name="connsiteX6" fmla="*/ 11212527 w 12080654"/>
              <a:gd name="connsiteY6" fmla="*/ 55778 h 1897040"/>
              <a:gd name="connsiteX7" fmla="*/ 12060666 w 12080654"/>
              <a:gd name="connsiteY7" fmla="*/ 1036439 h 1897040"/>
              <a:gd name="connsiteX0" fmla="*/ 0 w 12082210"/>
              <a:gd name="connsiteY0" fmla="*/ 0 h 1883410"/>
              <a:gd name="connsiteX1" fmla="*/ 1253617 w 12082210"/>
              <a:gd name="connsiteY1" fmla="*/ 1842844 h 1883410"/>
              <a:gd name="connsiteX2" fmla="*/ 2904204 w 12082210"/>
              <a:gd name="connsiteY2" fmla="*/ 28879 h 1883410"/>
              <a:gd name="connsiteX3" fmla="*/ 4541541 w 12082210"/>
              <a:gd name="connsiteY3" fmla="*/ 1883392 h 1883410"/>
              <a:gd name="connsiteX4" fmla="*/ 5688348 w 12082210"/>
              <a:gd name="connsiteY4" fmla="*/ 68634 h 1883410"/>
              <a:gd name="connsiteX5" fmla="*/ 7500336 w 12082210"/>
              <a:gd name="connsiteY5" fmla="*/ 1856096 h 1883410"/>
              <a:gd name="connsiteX6" fmla="*/ 11212527 w 12082210"/>
              <a:gd name="connsiteY6" fmla="*/ 55778 h 1883410"/>
              <a:gd name="connsiteX7" fmla="*/ 12060666 w 12082210"/>
              <a:gd name="connsiteY7" fmla="*/ 1036439 h 1883410"/>
              <a:gd name="connsiteX0" fmla="*/ 0 w 12063593"/>
              <a:gd name="connsiteY0" fmla="*/ 0 h 1883410"/>
              <a:gd name="connsiteX1" fmla="*/ 1253617 w 12063593"/>
              <a:gd name="connsiteY1" fmla="*/ 1842844 h 1883410"/>
              <a:gd name="connsiteX2" fmla="*/ 2904204 w 12063593"/>
              <a:gd name="connsiteY2" fmla="*/ 28879 h 1883410"/>
              <a:gd name="connsiteX3" fmla="*/ 4541541 w 12063593"/>
              <a:gd name="connsiteY3" fmla="*/ 1883392 h 1883410"/>
              <a:gd name="connsiteX4" fmla="*/ 5688348 w 12063593"/>
              <a:gd name="connsiteY4" fmla="*/ 68634 h 1883410"/>
              <a:gd name="connsiteX5" fmla="*/ 7500336 w 12063593"/>
              <a:gd name="connsiteY5" fmla="*/ 1856096 h 1883410"/>
              <a:gd name="connsiteX6" fmla="*/ 9356431 w 12063593"/>
              <a:gd name="connsiteY6" fmla="*/ 96722 h 1883410"/>
              <a:gd name="connsiteX7" fmla="*/ 12060666 w 12063593"/>
              <a:gd name="connsiteY7" fmla="*/ 1036439 h 1883410"/>
              <a:gd name="connsiteX0" fmla="*/ 0 w 10647972"/>
              <a:gd name="connsiteY0" fmla="*/ 0 h 1883410"/>
              <a:gd name="connsiteX1" fmla="*/ 1253617 w 10647972"/>
              <a:gd name="connsiteY1" fmla="*/ 1842844 h 1883410"/>
              <a:gd name="connsiteX2" fmla="*/ 2904204 w 10647972"/>
              <a:gd name="connsiteY2" fmla="*/ 28879 h 1883410"/>
              <a:gd name="connsiteX3" fmla="*/ 4541541 w 10647972"/>
              <a:gd name="connsiteY3" fmla="*/ 1883392 h 1883410"/>
              <a:gd name="connsiteX4" fmla="*/ 5688348 w 10647972"/>
              <a:gd name="connsiteY4" fmla="*/ 68634 h 1883410"/>
              <a:gd name="connsiteX5" fmla="*/ 7500336 w 10647972"/>
              <a:gd name="connsiteY5" fmla="*/ 1856096 h 1883410"/>
              <a:gd name="connsiteX6" fmla="*/ 9356431 w 10647972"/>
              <a:gd name="connsiteY6" fmla="*/ 96722 h 1883410"/>
              <a:gd name="connsiteX7" fmla="*/ 10641299 w 10647972"/>
              <a:gd name="connsiteY7" fmla="*/ 1159269 h 1883410"/>
              <a:gd name="connsiteX0" fmla="*/ 0 w 10665155"/>
              <a:gd name="connsiteY0" fmla="*/ 0 h 1883410"/>
              <a:gd name="connsiteX1" fmla="*/ 1253617 w 10665155"/>
              <a:gd name="connsiteY1" fmla="*/ 1842844 h 1883410"/>
              <a:gd name="connsiteX2" fmla="*/ 2904204 w 10665155"/>
              <a:gd name="connsiteY2" fmla="*/ 28879 h 1883410"/>
              <a:gd name="connsiteX3" fmla="*/ 4541541 w 10665155"/>
              <a:gd name="connsiteY3" fmla="*/ 1883392 h 1883410"/>
              <a:gd name="connsiteX4" fmla="*/ 5688348 w 10665155"/>
              <a:gd name="connsiteY4" fmla="*/ 68634 h 1883410"/>
              <a:gd name="connsiteX5" fmla="*/ 7500336 w 10665155"/>
              <a:gd name="connsiteY5" fmla="*/ 1856096 h 1883410"/>
              <a:gd name="connsiteX6" fmla="*/ 9356431 w 10665155"/>
              <a:gd name="connsiteY6" fmla="*/ 96722 h 1883410"/>
              <a:gd name="connsiteX7" fmla="*/ 10641299 w 10665155"/>
              <a:gd name="connsiteY7" fmla="*/ 1159269 h 1883410"/>
              <a:gd name="connsiteX0" fmla="*/ 0 w 10665155"/>
              <a:gd name="connsiteY0" fmla="*/ 0 h 1883393"/>
              <a:gd name="connsiteX1" fmla="*/ 1253617 w 10665155"/>
              <a:gd name="connsiteY1" fmla="*/ 1842844 h 1883393"/>
              <a:gd name="connsiteX2" fmla="*/ 2808670 w 10665155"/>
              <a:gd name="connsiteY2" fmla="*/ 56174 h 1883393"/>
              <a:gd name="connsiteX3" fmla="*/ 4541541 w 10665155"/>
              <a:gd name="connsiteY3" fmla="*/ 1883392 h 1883393"/>
              <a:gd name="connsiteX4" fmla="*/ 5688348 w 10665155"/>
              <a:gd name="connsiteY4" fmla="*/ 68634 h 1883393"/>
              <a:gd name="connsiteX5" fmla="*/ 7500336 w 10665155"/>
              <a:gd name="connsiteY5" fmla="*/ 1856096 h 1883393"/>
              <a:gd name="connsiteX6" fmla="*/ 9356431 w 10665155"/>
              <a:gd name="connsiteY6" fmla="*/ 96722 h 1883393"/>
              <a:gd name="connsiteX7" fmla="*/ 10641299 w 10665155"/>
              <a:gd name="connsiteY7" fmla="*/ 1159269 h 1883393"/>
              <a:gd name="connsiteX0" fmla="*/ 0 w 10665155"/>
              <a:gd name="connsiteY0" fmla="*/ 0 h 1883393"/>
              <a:gd name="connsiteX1" fmla="*/ 1253617 w 10665155"/>
              <a:gd name="connsiteY1" fmla="*/ 1842844 h 1883393"/>
              <a:gd name="connsiteX2" fmla="*/ 2808670 w 10665155"/>
              <a:gd name="connsiteY2" fmla="*/ 56174 h 1883393"/>
              <a:gd name="connsiteX3" fmla="*/ 4473302 w 10665155"/>
              <a:gd name="connsiteY3" fmla="*/ 1883392 h 1883393"/>
              <a:gd name="connsiteX4" fmla="*/ 5688348 w 10665155"/>
              <a:gd name="connsiteY4" fmla="*/ 68634 h 1883393"/>
              <a:gd name="connsiteX5" fmla="*/ 7500336 w 10665155"/>
              <a:gd name="connsiteY5" fmla="*/ 1856096 h 1883393"/>
              <a:gd name="connsiteX6" fmla="*/ 9356431 w 10665155"/>
              <a:gd name="connsiteY6" fmla="*/ 96722 h 1883393"/>
              <a:gd name="connsiteX7" fmla="*/ 10641299 w 10665155"/>
              <a:gd name="connsiteY7" fmla="*/ 1159269 h 1883393"/>
              <a:gd name="connsiteX0" fmla="*/ 0 w 10665155"/>
              <a:gd name="connsiteY0" fmla="*/ 0 h 1883425"/>
              <a:gd name="connsiteX1" fmla="*/ 1253617 w 10665155"/>
              <a:gd name="connsiteY1" fmla="*/ 1842844 h 1883425"/>
              <a:gd name="connsiteX2" fmla="*/ 2808670 w 10665155"/>
              <a:gd name="connsiteY2" fmla="*/ 56174 h 1883425"/>
              <a:gd name="connsiteX3" fmla="*/ 4473302 w 10665155"/>
              <a:gd name="connsiteY3" fmla="*/ 1883392 h 1883425"/>
              <a:gd name="connsiteX4" fmla="*/ 5674700 w 10665155"/>
              <a:gd name="connsiteY4" fmla="*/ 109577 h 1883425"/>
              <a:gd name="connsiteX5" fmla="*/ 7500336 w 10665155"/>
              <a:gd name="connsiteY5" fmla="*/ 1856096 h 1883425"/>
              <a:gd name="connsiteX6" fmla="*/ 9356431 w 10665155"/>
              <a:gd name="connsiteY6" fmla="*/ 96722 h 1883425"/>
              <a:gd name="connsiteX7" fmla="*/ 10641299 w 10665155"/>
              <a:gd name="connsiteY7" fmla="*/ 1159269 h 1883425"/>
              <a:gd name="connsiteX0" fmla="*/ 0 w 10665155"/>
              <a:gd name="connsiteY0" fmla="*/ 0 h 1924367"/>
              <a:gd name="connsiteX1" fmla="*/ 1253617 w 10665155"/>
              <a:gd name="connsiteY1" fmla="*/ 1842844 h 1924367"/>
              <a:gd name="connsiteX2" fmla="*/ 2808670 w 10665155"/>
              <a:gd name="connsiteY2" fmla="*/ 56174 h 1924367"/>
              <a:gd name="connsiteX3" fmla="*/ 3913744 w 10665155"/>
              <a:gd name="connsiteY3" fmla="*/ 1924335 h 1924367"/>
              <a:gd name="connsiteX4" fmla="*/ 5674700 w 10665155"/>
              <a:gd name="connsiteY4" fmla="*/ 109577 h 1924367"/>
              <a:gd name="connsiteX5" fmla="*/ 7500336 w 10665155"/>
              <a:gd name="connsiteY5" fmla="*/ 1856096 h 1924367"/>
              <a:gd name="connsiteX6" fmla="*/ 9356431 w 10665155"/>
              <a:gd name="connsiteY6" fmla="*/ 96722 h 1924367"/>
              <a:gd name="connsiteX7" fmla="*/ 10641299 w 10665155"/>
              <a:gd name="connsiteY7" fmla="*/ 1159269 h 1924367"/>
              <a:gd name="connsiteX0" fmla="*/ 0 w 10665155"/>
              <a:gd name="connsiteY0" fmla="*/ 0 h 1924337"/>
              <a:gd name="connsiteX1" fmla="*/ 1253617 w 10665155"/>
              <a:gd name="connsiteY1" fmla="*/ 1842844 h 1924337"/>
              <a:gd name="connsiteX2" fmla="*/ 2208169 w 10665155"/>
              <a:gd name="connsiteY2" fmla="*/ 124413 h 1924337"/>
              <a:gd name="connsiteX3" fmla="*/ 3913744 w 10665155"/>
              <a:gd name="connsiteY3" fmla="*/ 1924335 h 1924337"/>
              <a:gd name="connsiteX4" fmla="*/ 5674700 w 10665155"/>
              <a:gd name="connsiteY4" fmla="*/ 109577 h 1924337"/>
              <a:gd name="connsiteX5" fmla="*/ 7500336 w 10665155"/>
              <a:gd name="connsiteY5" fmla="*/ 1856096 h 1924337"/>
              <a:gd name="connsiteX6" fmla="*/ 9356431 w 10665155"/>
              <a:gd name="connsiteY6" fmla="*/ 96722 h 1924337"/>
              <a:gd name="connsiteX7" fmla="*/ 10641299 w 10665155"/>
              <a:gd name="connsiteY7" fmla="*/ 1159269 h 1924337"/>
              <a:gd name="connsiteX0" fmla="*/ 0 w 10665155"/>
              <a:gd name="connsiteY0" fmla="*/ 0 h 1924337"/>
              <a:gd name="connsiteX1" fmla="*/ 1253617 w 10665155"/>
              <a:gd name="connsiteY1" fmla="*/ 1842844 h 1924337"/>
              <a:gd name="connsiteX2" fmla="*/ 2003452 w 10665155"/>
              <a:gd name="connsiteY2" fmla="*/ 124413 h 1924337"/>
              <a:gd name="connsiteX3" fmla="*/ 3913744 w 10665155"/>
              <a:gd name="connsiteY3" fmla="*/ 1924335 h 1924337"/>
              <a:gd name="connsiteX4" fmla="*/ 5674700 w 10665155"/>
              <a:gd name="connsiteY4" fmla="*/ 109577 h 1924337"/>
              <a:gd name="connsiteX5" fmla="*/ 7500336 w 10665155"/>
              <a:gd name="connsiteY5" fmla="*/ 1856096 h 1924337"/>
              <a:gd name="connsiteX6" fmla="*/ 9356431 w 10665155"/>
              <a:gd name="connsiteY6" fmla="*/ 96722 h 1924337"/>
              <a:gd name="connsiteX7" fmla="*/ 10641299 w 10665155"/>
              <a:gd name="connsiteY7" fmla="*/ 1159269 h 1924337"/>
              <a:gd name="connsiteX0" fmla="*/ 0 w 10474087"/>
              <a:gd name="connsiteY0" fmla="*/ 1765200 h 2079508"/>
              <a:gd name="connsiteX1" fmla="*/ 1062549 w 10474087"/>
              <a:gd name="connsiteY1" fmla="*/ 1751948 h 2079508"/>
              <a:gd name="connsiteX2" fmla="*/ 1812384 w 10474087"/>
              <a:gd name="connsiteY2" fmla="*/ 33517 h 2079508"/>
              <a:gd name="connsiteX3" fmla="*/ 3722676 w 10474087"/>
              <a:gd name="connsiteY3" fmla="*/ 1833439 h 2079508"/>
              <a:gd name="connsiteX4" fmla="*/ 5483632 w 10474087"/>
              <a:gd name="connsiteY4" fmla="*/ 18681 h 2079508"/>
              <a:gd name="connsiteX5" fmla="*/ 7309268 w 10474087"/>
              <a:gd name="connsiteY5" fmla="*/ 1765200 h 2079508"/>
              <a:gd name="connsiteX6" fmla="*/ 9165363 w 10474087"/>
              <a:gd name="connsiteY6" fmla="*/ 5826 h 2079508"/>
              <a:gd name="connsiteX7" fmla="*/ 10450231 w 10474087"/>
              <a:gd name="connsiteY7" fmla="*/ 1068373 h 2079508"/>
              <a:gd name="connsiteX0" fmla="*/ 0 w 10474087"/>
              <a:gd name="connsiteY0" fmla="*/ 1765200 h 1910275"/>
              <a:gd name="connsiteX1" fmla="*/ 912424 w 10474087"/>
              <a:gd name="connsiteY1" fmla="*/ 878491 h 1910275"/>
              <a:gd name="connsiteX2" fmla="*/ 1812384 w 10474087"/>
              <a:gd name="connsiteY2" fmla="*/ 33517 h 1910275"/>
              <a:gd name="connsiteX3" fmla="*/ 3722676 w 10474087"/>
              <a:gd name="connsiteY3" fmla="*/ 1833439 h 1910275"/>
              <a:gd name="connsiteX4" fmla="*/ 5483632 w 10474087"/>
              <a:gd name="connsiteY4" fmla="*/ 18681 h 1910275"/>
              <a:gd name="connsiteX5" fmla="*/ 7309268 w 10474087"/>
              <a:gd name="connsiteY5" fmla="*/ 1765200 h 1910275"/>
              <a:gd name="connsiteX6" fmla="*/ 9165363 w 10474087"/>
              <a:gd name="connsiteY6" fmla="*/ 5826 h 1910275"/>
              <a:gd name="connsiteX7" fmla="*/ 10450231 w 10474087"/>
              <a:gd name="connsiteY7" fmla="*/ 1068373 h 1910275"/>
              <a:gd name="connsiteX0" fmla="*/ 0 w 10474087"/>
              <a:gd name="connsiteY0" fmla="*/ 1765200 h 1912659"/>
              <a:gd name="connsiteX1" fmla="*/ 912424 w 10474087"/>
              <a:gd name="connsiteY1" fmla="*/ 878491 h 1912659"/>
              <a:gd name="connsiteX2" fmla="*/ 1812384 w 10474087"/>
              <a:gd name="connsiteY2" fmla="*/ 33517 h 1912659"/>
              <a:gd name="connsiteX3" fmla="*/ 3722676 w 10474087"/>
              <a:gd name="connsiteY3" fmla="*/ 1833439 h 1912659"/>
              <a:gd name="connsiteX4" fmla="*/ 5483632 w 10474087"/>
              <a:gd name="connsiteY4" fmla="*/ 18681 h 1912659"/>
              <a:gd name="connsiteX5" fmla="*/ 7309268 w 10474087"/>
              <a:gd name="connsiteY5" fmla="*/ 1765200 h 1912659"/>
              <a:gd name="connsiteX6" fmla="*/ 9165363 w 10474087"/>
              <a:gd name="connsiteY6" fmla="*/ 5826 h 1912659"/>
              <a:gd name="connsiteX7" fmla="*/ 10450231 w 10474087"/>
              <a:gd name="connsiteY7" fmla="*/ 1068373 h 1912659"/>
              <a:gd name="connsiteX0" fmla="*/ 0 w 10474087"/>
              <a:gd name="connsiteY0" fmla="*/ 1765200 h 1833441"/>
              <a:gd name="connsiteX1" fmla="*/ 912424 w 10474087"/>
              <a:gd name="connsiteY1" fmla="*/ 878491 h 1833441"/>
              <a:gd name="connsiteX2" fmla="*/ 1812384 w 10474087"/>
              <a:gd name="connsiteY2" fmla="*/ 33517 h 1833441"/>
              <a:gd name="connsiteX3" fmla="*/ 3722676 w 10474087"/>
              <a:gd name="connsiteY3" fmla="*/ 1833439 h 1833441"/>
              <a:gd name="connsiteX4" fmla="*/ 5483632 w 10474087"/>
              <a:gd name="connsiteY4" fmla="*/ 18681 h 1833441"/>
              <a:gd name="connsiteX5" fmla="*/ 7309268 w 10474087"/>
              <a:gd name="connsiteY5" fmla="*/ 1765200 h 1833441"/>
              <a:gd name="connsiteX6" fmla="*/ 9165363 w 10474087"/>
              <a:gd name="connsiteY6" fmla="*/ 5826 h 1833441"/>
              <a:gd name="connsiteX7" fmla="*/ 10450231 w 10474087"/>
              <a:gd name="connsiteY7" fmla="*/ 1068373 h 1833441"/>
              <a:gd name="connsiteX0" fmla="*/ 0 w 10474087"/>
              <a:gd name="connsiteY0" fmla="*/ 1765200 h 1833449"/>
              <a:gd name="connsiteX1" fmla="*/ 912424 w 10474087"/>
              <a:gd name="connsiteY1" fmla="*/ 878491 h 1833449"/>
              <a:gd name="connsiteX2" fmla="*/ 1894271 w 10474087"/>
              <a:gd name="connsiteY2" fmla="*/ 47165 h 1833449"/>
              <a:gd name="connsiteX3" fmla="*/ 3722676 w 10474087"/>
              <a:gd name="connsiteY3" fmla="*/ 1833439 h 1833449"/>
              <a:gd name="connsiteX4" fmla="*/ 5483632 w 10474087"/>
              <a:gd name="connsiteY4" fmla="*/ 18681 h 1833449"/>
              <a:gd name="connsiteX5" fmla="*/ 7309268 w 10474087"/>
              <a:gd name="connsiteY5" fmla="*/ 1765200 h 1833449"/>
              <a:gd name="connsiteX6" fmla="*/ 9165363 w 10474087"/>
              <a:gd name="connsiteY6" fmla="*/ 5826 h 1833449"/>
              <a:gd name="connsiteX7" fmla="*/ 10450231 w 10474087"/>
              <a:gd name="connsiteY7" fmla="*/ 1068373 h 1833449"/>
              <a:gd name="connsiteX0" fmla="*/ 0 w 10474087"/>
              <a:gd name="connsiteY0" fmla="*/ 1765200 h 1833449"/>
              <a:gd name="connsiteX1" fmla="*/ 912424 w 10474087"/>
              <a:gd name="connsiteY1" fmla="*/ 878491 h 1833449"/>
              <a:gd name="connsiteX2" fmla="*/ 1894271 w 10474087"/>
              <a:gd name="connsiteY2" fmla="*/ 47165 h 1833449"/>
              <a:gd name="connsiteX3" fmla="*/ 3722676 w 10474087"/>
              <a:gd name="connsiteY3" fmla="*/ 1833439 h 1833449"/>
              <a:gd name="connsiteX4" fmla="*/ 5483632 w 10474087"/>
              <a:gd name="connsiteY4" fmla="*/ 18681 h 1833449"/>
              <a:gd name="connsiteX5" fmla="*/ 7309268 w 10474087"/>
              <a:gd name="connsiteY5" fmla="*/ 1765200 h 1833449"/>
              <a:gd name="connsiteX6" fmla="*/ 9165363 w 10474087"/>
              <a:gd name="connsiteY6" fmla="*/ 5826 h 1833449"/>
              <a:gd name="connsiteX7" fmla="*/ 10450231 w 10474087"/>
              <a:gd name="connsiteY7" fmla="*/ 1068373 h 1833449"/>
              <a:gd name="connsiteX0" fmla="*/ 0 w 10474087"/>
              <a:gd name="connsiteY0" fmla="*/ 1765200 h 1833449"/>
              <a:gd name="connsiteX1" fmla="*/ 912424 w 10474087"/>
              <a:gd name="connsiteY1" fmla="*/ 878491 h 1833449"/>
              <a:gd name="connsiteX2" fmla="*/ 1894271 w 10474087"/>
              <a:gd name="connsiteY2" fmla="*/ 47165 h 1833449"/>
              <a:gd name="connsiteX3" fmla="*/ 3722676 w 10474087"/>
              <a:gd name="connsiteY3" fmla="*/ 1833439 h 1833449"/>
              <a:gd name="connsiteX4" fmla="*/ 5483632 w 10474087"/>
              <a:gd name="connsiteY4" fmla="*/ 18681 h 1833449"/>
              <a:gd name="connsiteX5" fmla="*/ 7309268 w 10474087"/>
              <a:gd name="connsiteY5" fmla="*/ 1765200 h 1833449"/>
              <a:gd name="connsiteX6" fmla="*/ 9165363 w 10474087"/>
              <a:gd name="connsiteY6" fmla="*/ 5826 h 1833449"/>
              <a:gd name="connsiteX7" fmla="*/ 10450231 w 10474087"/>
              <a:gd name="connsiteY7" fmla="*/ 1068373 h 1833449"/>
              <a:gd name="connsiteX0" fmla="*/ 0 w 10474087"/>
              <a:gd name="connsiteY0" fmla="*/ 1765200 h 1833449"/>
              <a:gd name="connsiteX1" fmla="*/ 912424 w 10474087"/>
              <a:gd name="connsiteY1" fmla="*/ 878491 h 1833449"/>
              <a:gd name="connsiteX2" fmla="*/ 1894271 w 10474087"/>
              <a:gd name="connsiteY2" fmla="*/ 47165 h 1833449"/>
              <a:gd name="connsiteX3" fmla="*/ 3722676 w 10474087"/>
              <a:gd name="connsiteY3" fmla="*/ 1833439 h 1833449"/>
              <a:gd name="connsiteX4" fmla="*/ 5483632 w 10474087"/>
              <a:gd name="connsiteY4" fmla="*/ 18681 h 1833449"/>
              <a:gd name="connsiteX5" fmla="*/ 7309268 w 10474087"/>
              <a:gd name="connsiteY5" fmla="*/ 1765200 h 1833449"/>
              <a:gd name="connsiteX6" fmla="*/ 9165363 w 10474087"/>
              <a:gd name="connsiteY6" fmla="*/ 5826 h 1833449"/>
              <a:gd name="connsiteX7" fmla="*/ 10450231 w 10474087"/>
              <a:gd name="connsiteY7" fmla="*/ 1068373 h 1833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474087" h="1833449">
                <a:moveTo>
                  <a:pt x="0" y="1765200"/>
                </a:moveTo>
                <a:cubicBezTo>
                  <a:pt x="547625" y="1818324"/>
                  <a:pt x="705894" y="1192125"/>
                  <a:pt x="912424" y="878491"/>
                </a:cubicBezTo>
                <a:cubicBezTo>
                  <a:pt x="1118954" y="564857"/>
                  <a:pt x="1425896" y="-111993"/>
                  <a:pt x="1894271" y="47165"/>
                </a:cubicBezTo>
                <a:cubicBezTo>
                  <a:pt x="2362646" y="206323"/>
                  <a:pt x="3124449" y="1838186"/>
                  <a:pt x="3722676" y="1833439"/>
                </a:cubicBezTo>
                <a:cubicBezTo>
                  <a:pt x="4320903" y="1828692"/>
                  <a:pt x="4885867" y="30054"/>
                  <a:pt x="5483632" y="18681"/>
                </a:cubicBezTo>
                <a:cubicBezTo>
                  <a:pt x="6081397" y="7308"/>
                  <a:pt x="6695646" y="1767342"/>
                  <a:pt x="7309268" y="1765200"/>
                </a:cubicBezTo>
                <a:cubicBezTo>
                  <a:pt x="7922890" y="1763058"/>
                  <a:pt x="8641869" y="121964"/>
                  <a:pt x="9165363" y="5826"/>
                </a:cubicBezTo>
                <a:cubicBezTo>
                  <a:pt x="9688857" y="-110312"/>
                  <a:pt x="10636322" y="1554138"/>
                  <a:pt x="10450231" y="1068373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304AA4-7A14-4052-A392-75C46A8E6BCD}"/>
              </a:ext>
            </a:extLst>
          </p:cNvPr>
          <p:cNvSpPr txBox="1"/>
          <p:nvPr/>
        </p:nvSpPr>
        <p:spPr>
          <a:xfrm>
            <a:off x="8308414" y="1333177"/>
            <a:ext cx="226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 a vertical stretch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C6ED45-846B-43D9-93AB-79CF63BDC015}"/>
              </a:ext>
            </a:extLst>
          </p:cNvPr>
          <p:cNvSpPr txBox="1"/>
          <p:nvPr/>
        </p:nvSpPr>
        <p:spPr>
          <a:xfrm>
            <a:off x="8308414" y="1675990"/>
            <a:ext cx="2123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Lastly, a vertical shift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4F060CE-B179-428B-827F-DDFB307F0270}"/>
              </a:ext>
            </a:extLst>
          </p:cNvPr>
          <p:cNvCxnSpPr/>
          <p:nvPr/>
        </p:nvCxnSpPr>
        <p:spPr>
          <a:xfrm>
            <a:off x="237446" y="3997908"/>
            <a:ext cx="11425560" cy="0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54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59259E-6 L 0.07774 -0.00278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80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7037E-7 L -8.33333E-7 0.13727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85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774 -0.00278 L 0.07774 0.1338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8" grpId="0"/>
      <p:bldP spid="9" grpId="0"/>
      <p:bldP spid="10" grpId="0" animBg="1"/>
      <p:bldP spid="10" grpId="1" animBg="1"/>
      <p:bldP spid="10" grpId="2" animBg="1"/>
      <p:bldP spid="10" grpId="3" animBg="1"/>
      <p:bldP spid="10" grpId="4" animBg="1"/>
      <p:bldP spid="11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95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5.2: Graphs of Sine and Cosine Functions</vt:lpstr>
      <vt:lpstr>PowerPoint Presentation</vt:lpstr>
      <vt:lpstr>Ex: Plot y=sin⁡x,y=1/2 sin⁡x,y=2 sin⁡x.</vt:lpstr>
      <vt:lpstr>Ex: Plot y=sin⁡x,y=sin(1/2⁡x ),y=sin⁡(2x).</vt:lpstr>
      <vt:lpstr>Ex: Plot y=3sin⁡(π/3 x).</vt:lpstr>
      <vt:lpstr>Ex: Plot y=2cos⁡〖(2x-π)-1〗.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5.2</dc:title>
  <dc:creator>Brito, Casey</dc:creator>
  <cp:lastModifiedBy>Brito, Casey</cp:lastModifiedBy>
  <cp:revision>3</cp:revision>
  <dcterms:created xsi:type="dcterms:W3CDTF">2017-10-18T11:07:19Z</dcterms:created>
  <dcterms:modified xsi:type="dcterms:W3CDTF">2018-03-21T15:11:38Z</dcterms:modified>
</cp:coreProperties>
</file>