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68" r:id="rId4"/>
    <p:sldId id="257" r:id="rId5"/>
    <p:sldId id="269" r:id="rId6"/>
    <p:sldId id="259" r:id="rId7"/>
    <p:sldId id="270" r:id="rId8"/>
    <p:sldId id="260" r:id="rId9"/>
    <p:sldId id="267" r:id="rId10"/>
    <p:sldId id="271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Brito" userId="ee5f6a09-792e-4435-82b3-e58ee59be0b7" providerId="ADAL" clId="{CA0C2262-FE9F-4C68-AEA1-F6CE69E64DCA}"/>
  </pc:docChgLst>
  <pc:docChgLst>
    <pc:chgData name="Brito, Casey" userId="ee5f6a09-792e-4435-82b3-e58ee59be0b7" providerId="ADAL" clId="{CA0C2262-FE9F-4C68-AEA1-F6CE69E64DCA}"/>
    <pc:docChg chg="undo redo custSel addSld delSld modSld sldOrd">
      <pc:chgData name="Brito, Casey" userId="ee5f6a09-792e-4435-82b3-e58ee59be0b7" providerId="ADAL" clId="{CA0C2262-FE9F-4C68-AEA1-F6CE69E64DCA}" dt="2018-03-26T15:12:01.743" v="632" actId="20577"/>
      <pc:docMkLst>
        <pc:docMk/>
      </pc:docMkLst>
      <pc:sldChg chg="modSp modAnim">
        <pc:chgData name="Brito, Casey" userId="ee5f6a09-792e-4435-82b3-e58ee59be0b7" providerId="ADAL" clId="{CA0C2262-FE9F-4C68-AEA1-F6CE69E64DCA}" dt="2018-03-26T15:12:01.743" v="632" actId="20577"/>
        <pc:sldMkLst>
          <pc:docMk/>
          <pc:sldMk cId="1471715460" sldId="257"/>
        </pc:sldMkLst>
        <pc:spChg chg="mod">
          <ac:chgData name="Brito, Casey" userId="ee5f6a09-792e-4435-82b3-e58ee59be0b7" providerId="ADAL" clId="{CA0C2262-FE9F-4C68-AEA1-F6CE69E64DCA}" dt="2018-03-26T15:09:19.387" v="582"/>
          <ac:spMkLst>
            <pc:docMk/>
            <pc:sldMk cId="1471715460" sldId="257"/>
            <ac:spMk id="2" creationId="{91010C47-EF33-4FB5-A870-8FC4AB732839}"/>
          </ac:spMkLst>
        </pc:spChg>
        <pc:spChg chg="mod">
          <ac:chgData name="Brito, Casey" userId="ee5f6a09-792e-4435-82b3-e58ee59be0b7" providerId="ADAL" clId="{CA0C2262-FE9F-4C68-AEA1-F6CE69E64DCA}" dt="2018-03-26T15:12:01.743" v="632" actId="20577"/>
          <ac:spMkLst>
            <pc:docMk/>
            <pc:sldMk cId="1471715460" sldId="257"/>
            <ac:spMk id="3" creationId="{A1DCD23F-434E-4316-A361-C3A62C259980}"/>
          </ac:spMkLst>
        </pc:spChg>
      </pc:sldChg>
      <pc:sldChg chg="del">
        <pc:chgData name="Brito, Casey" userId="ee5f6a09-792e-4435-82b3-e58ee59be0b7" providerId="ADAL" clId="{CA0C2262-FE9F-4C68-AEA1-F6CE69E64DCA}" dt="2018-03-26T15:07:37.114" v="540" actId="2696"/>
        <pc:sldMkLst>
          <pc:docMk/>
          <pc:sldMk cId="1109513086" sldId="258"/>
        </pc:sldMkLst>
      </pc:sldChg>
      <pc:sldChg chg="modSp modAnim">
        <pc:chgData name="Brito, Casey" userId="ee5f6a09-792e-4435-82b3-e58ee59be0b7" providerId="ADAL" clId="{CA0C2262-FE9F-4C68-AEA1-F6CE69E64DCA}" dt="2018-03-26T15:11:56.553" v="631" actId="20577"/>
        <pc:sldMkLst>
          <pc:docMk/>
          <pc:sldMk cId="2152099678" sldId="259"/>
        </pc:sldMkLst>
        <pc:spChg chg="mod">
          <ac:chgData name="Brito, Casey" userId="ee5f6a09-792e-4435-82b3-e58ee59be0b7" providerId="ADAL" clId="{CA0C2262-FE9F-4C68-AEA1-F6CE69E64DCA}" dt="2018-03-26T15:10:50.748" v="602"/>
          <ac:spMkLst>
            <pc:docMk/>
            <pc:sldMk cId="2152099678" sldId="259"/>
            <ac:spMk id="2" creationId="{91010C47-EF33-4FB5-A870-8FC4AB732839}"/>
          </ac:spMkLst>
        </pc:spChg>
        <pc:spChg chg="mod">
          <ac:chgData name="Brito, Casey" userId="ee5f6a09-792e-4435-82b3-e58ee59be0b7" providerId="ADAL" clId="{CA0C2262-FE9F-4C68-AEA1-F6CE69E64DCA}" dt="2018-03-26T15:11:56.553" v="631" actId="20577"/>
          <ac:spMkLst>
            <pc:docMk/>
            <pc:sldMk cId="2152099678" sldId="259"/>
            <ac:spMk id="3" creationId="{A1DCD23F-434E-4316-A361-C3A62C259980}"/>
          </ac:spMkLst>
        </pc:spChg>
        <pc:spChg chg="mod">
          <ac:chgData name="Brito, Casey" userId="ee5f6a09-792e-4435-82b3-e58ee59be0b7" providerId="ADAL" clId="{CA0C2262-FE9F-4C68-AEA1-F6CE69E64DCA}" dt="2018-03-26T15:09:59.415" v="589" actId="27636"/>
          <ac:spMkLst>
            <pc:docMk/>
            <pc:sldMk cId="2152099678" sldId="259"/>
            <ac:spMk id="6" creationId="{EAE665B6-A4BA-4CBD-9745-64BE6984A8BA}"/>
          </ac:spMkLst>
        </pc:spChg>
      </pc:sldChg>
      <pc:sldChg chg="modSp add del modAnim">
        <pc:chgData name="Brito, Casey" userId="ee5f6a09-792e-4435-82b3-e58ee59be0b7" providerId="ADAL" clId="{CA0C2262-FE9F-4C68-AEA1-F6CE69E64DCA}" dt="2018-03-26T15:11:15.356" v="621"/>
        <pc:sldMkLst>
          <pc:docMk/>
          <pc:sldMk cId="1151668609" sldId="260"/>
        </pc:sldMkLst>
        <pc:spChg chg="mod">
          <ac:chgData name="Brito, Casey" userId="ee5f6a09-792e-4435-82b3-e58ee59be0b7" providerId="ADAL" clId="{CA0C2262-FE9F-4C68-AEA1-F6CE69E64DCA}" dt="2018-03-26T15:11:15.356" v="621"/>
          <ac:spMkLst>
            <pc:docMk/>
            <pc:sldMk cId="1151668609" sldId="260"/>
            <ac:spMk id="2" creationId="{91010C47-EF33-4FB5-A870-8FC4AB732839}"/>
          </ac:spMkLst>
        </pc:spChg>
        <pc:spChg chg="mod">
          <ac:chgData name="Brito, Casey" userId="ee5f6a09-792e-4435-82b3-e58ee59be0b7" providerId="ADAL" clId="{CA0C2262-FE9F-4C68-AEA1-F6CE69E64DCA}" dt="2018-03-26T15:10:28.843" v="600" actId="27636"/>
          <ac:spMkLst>
            <pc:docMk/>
            <pc:sldMk cId="1151668609" sldId="260"/>
            <ac:spMk id="3" creationId="{A1DCD23F-434E-4316-A361-C3A62C259980}"/>
          </ac:spMkLst>
        </pc:spChg>
      </pc:sldChg>
      <pc:sldChg chg="modSp modAnim">
        <pc:chgData name="Brito, Casey" userId="ee5f6a09-792e-4435-82b3-e58ee59be0b7" providerId="ADAL" clId="{CA0C2262-FE9F-4C68-AEA1-F6CE69E64DCA}" dt="2018-03-26T15:11:41.553" v="630" actId="27636"/>
        <pc:sldMkLst>
          <pc:docMk/>
          <pc:sldMk cId="2408866217" sldId="261"/>
        </pc:sldMkLst>
        <pc:spChg chg="mod">
          <ac:chgData name="Brito, Casey" userId="ee5f6a09-792e-4435-82b3-e58ee59be0b7" providerId="ADAL" clId="{CA0C2262-FE9F-4C68-AEA1-F6CE69E64DCA}" dt="2018-03-26T15:11:25.190" v="622"/>
          <ac:spMkLst>
            <pc:docMk/>
            <pc:sldMk cId="2408866217" sldId="261"/>
            <ac:spMk id="2" creationId="{91010C47-EF33-4FB5-A870-8FC4AB732839}"/>
          </ac:spMkLst>
        </pc:spChg>
        <pc:spChg chg="mod">
          <ac:chgData name="Brito, Casey" userId="ee5f6a09-792e-4435-82b3-e58ee59be0b7" providerId="ADAL" clId="{CA0C2262-FE9F-4C68-AEA1-F6CE69E64DCA}" dt="2018-03-26T15:11:41.553" v="630" actId="27636"/>
          <ac:spMkLst>
            <pc:docMk/>
            <pc:sldMk cId="2408866217" sldId="261"/>
            <ac:spMk id="3" creationId="{A1DCD23F-434E-4316-A361-C3A62C259980}"/>
          </ac:spMkLst>
        </pc:spChg>
      </pc:sldChg>
      <pc:sldChg chg="del">
        <pc:chgData name="Brito, Casey" userId="ee5f6a09-792e-4435-82b3-e58ee59be0b7" providerId="ADAL" clId="{CA0C2262-FE9F-4C68-AEA1-F6CE69E64DCA}" dt="2018-03-26T15:07:13.106" v="534" actId="2696"/>
        <pc:sldMkLst>
          <pc:docMk/>
          <pc:sldMk cId="3731880786" sldId="262"/>
        </pc:sldMkLst>
      </pc:sldChg>
      <pc:sldChg chg="del">
        <pc:chgData name="Brito, Casey" userId="ee5f6a09-792e-4435-82b3-e58ee59be0b7" providerId="ADAL" clId="{CA0C2262-FE9F-4C68-AEA1-F6CE69E64DCA}" dt="2018-03-26T15:07:15.136" v="535" actId="2696"/>
        <pc:sldMkLst>
          <pc:docMk/>
          <pc:sldMk cId="1897664682" sldId="263"/>
        </pc:sldMkLst>
      </pc:sldChg>
      <pc:sldChg chg="del">
        <pc:chgData name="Brito, Casey" userId="ee5f6a09-792e-4435-82b3-e58ee59be0b7" providerId="ADAL" clId="{CA0C2262-FE9F-4C68-AEA1-F6CE69E64DCA}" dt="2018-03-26T15:07:17.060" v="536" actId="2696"/>
        <pc:sldMkLst>
          <pc:docMk/>
          <pc:sldMk cId="3972419984" sldId="264"/>
        </pc:sldMkLst>
      </pc:sldChg>
      <pc:sldChg chg="del">
        <pc:chgData name="Brito, Casey" userId="ee5f6a09-792e-4435-82b3-e58ee59be0b7" providerId="ADAL" clId="{CA0C2262-FE9F-4C68-AEA1-F6CE69E64DCA}" dt="2018-03-26T15:07:23.898" v="539" actId="2696"/>
        <pc:sldMkLst>
          <pc:docMk/>
          <pc:sldMk cId="1826537031" sldId="265"/>
        </pc:sldMkLst>
      </pc:sldChg>
      <pc:sldChg chg="modSp">
        <pc:chgData name="Brito, Casey" userId="ee5f6a09-792e-4435-82b3-e58ee59be0b7" providerId="ADAL" clId="{CA0C2262-FE9F-4C68-AEA1-F6CE69E64DCA}" dt="2018-03-26T15:09:11.972" v="581"/>
        <pc:sldMkLst>
          <pc:docMk/>
          <pc:sldMk cId="3597652332" sldId="268"/>
        </pc:sldMkLst>
        <pc:spChg chg="mod">
          <ac:chgData name="Brito, Casey" userId="ee5f6a09-792e-4435-82b3-e58ee59be0b7" providerId="ADAL" clId="{CA0C2262-FE9F-4C68-AEA1-F6CE69E64DCA}" dt="2018-03-26T15:09:11.972" v="581"/>
          <ac:spMkLst>
            <pc:docMk/>
            <pc:sldMk cId="3597652332" sldId="268"/>
            <ac:spMk id="5" creationId="{73A60CC3-8797-4D21-99C8-EAD142A7C846}"/>
          </ac:spMkLst>
        </pc:spChg>
      </pc:sldChg>
      <pc:sldChg chg="modSp">
        <pc:chgData name="Brito, Casey" userId="ee5f6a09-792e-4435-82b3-e58ee59be0b7" providerId="ADAL" clId="{CA0C2262-FE9F-4C68-AEA1-F6CE69E64DCA}" dt="2018-03-26T15:10:45.148" v="601"/>
        <pc:sldMkLst>
          <pc:docMk/>
          <pc:sldMk cId="210619565" sldId="269"/>
        </pc:sldMkLst>
        <pc:spChg chg="mod">
          <ac:chgData name="Brito, Casey" userId="ee5f6a09-792e-4435-82b3-e58ee59be0b7" providerId="ADAL" clId="{CA0C2262-FE9F-4C68-AEA1-F6CE69E64DCA}" dt="2018-03-26T15:10:45.148" v="601"/>
          <ac:spMkLst>
            <pc:docMk/>
            <pc:sldMk cId="210619565" sldId="269"/>
            <ac:spMk id="5" creationId="{73A60CC3-8797-4D21-99C8-EAD142A7C846}"/>
          </ac:spMkLst>
        </pc:spChg>
      </pc:sldChg>
      <pc:sldChg chg="modSp">
        <pc:chgData name="Brito, Casey" userId="ee5f6a09-792e-4435-82b3-e58ee59be0b7" providerId="ADAL" clId="{CA0C2262-FE9F-4C68-AEA1-F6CE69E64DCA}" dt="2018-03-26T15:11:09.489" v="620" actId="20577"/>
        <pc:sldMkLst>
          <pc:docMk/>
          <pc:sldMk cId="3629044813" sldId="270"/>
        </pc:sldMkLst>
        <pc:spChg chg="mod">
          <ac:chgData name="Brito, Casey" userId="ee5f6a09-792e-4435-82b3-e58ee59be0b7" providerId="ADAL" clId="{CA0C2262-FE9F-4C68-AEA1-F6CE69E64DCA}" dt="2018-03-26T15:11:09.489" v="620" actId="20577"/>
          <ac:spMkLst>
            <pc:docMk/>
            <pc:sldMk cId="3629044813" sldId="270"/>
            <ac:spMk id="2" creationId="{DF9F1DAB-0F35-4821-99EB-4D1264B246A2}"/>
          </ac:spMkLst>
        </pc:spChg>
      </pc:sldChg>
      <pc:sldChg chg="modSp add">
        <pc:chgData name="Brito, Casey" userId="ee5f6a09-792e-4435-82b3-e58ee59be0b7" providerId="ADAL" clId="{CA0C2262-FE9F-4C68-AEA1-F6CE69E64DCA}" dt="2018-03-22T13:45:21.183" v="514" actId="20577"/>
        <pc:sldMkLst>
          <pc:docMk/>
          <pc:sldMk cId="813997855" sldId="272"/>
        </pc:sldMkLst>
        <pc:spChg chg="mod">
          <ac:chgData name="Brito, Casey" userId="ee5f6a09-792e-4435-82b3-e58ee59be0b7" providerId="ADAL" clId="{CA0C2262-FE9F-4C68-AEA1-F6CE69E64DCA}" dt="2018-03-22T13:45:21.183" v="514" actId="20577"/>
          <ac:spMkLst>
            <pc:docMk/>
            <pc:sldMk cId="813997855" sldId="272"/>
            <ac:spMk id="2" creationId="{D0E3569A-8208-4517-9BC2-44E9A76979A2}"/>
          </ac:spMkLst>
        </pc:spChg>
      </pc:sldChg>
      <pc:sldChg chg="addSp modSp add">
        <pc:chgData name="Brito, Casey" userId="ee5f6a09-792e-4435-82b3-e58ee59be0b7" providerId="ADAL" clId="{CA0C2262-FE9F-4C68-AEA1-F6CE69E64DCA}" dt="2018-03-22T13:48:35.942" v="532" actId="2696"/>
        <pc:sldMkLst>
          <pc:docMk/>
          <pc:sldMk cId="3837780663" sldId="273"/>
        </pc:sldMkLst>
        <pc:graphicFrameChg chg="add mod modGraphic">
          <ac:chgData name="Brito, Casey" userId="ee5f6a09-792e-4435-82b3-e58ee59be0b7" providerId="ADAL" clId="{CA0C2262-FE9F-4C68-AEA1-F6CE69E64DCA}" dt="2018-03-22T13:47:25.493" v="525" actId="14100"/>
          <ac:graphicFrameMkLst>
            <pc:docMk/>
            <pc:sldMk cId="3837780663" sldId="273"/>
            <ac:graphicFrameMk id="11" creationId="{D820C09E-BC2E-4072-91A7-8862A2D6D549}"/>
          </ac:graphicFrameMkLst>
        </pc:graphicFrameChg>
        <pc:graphicFrameChg chg="add mod modGraphic">
          <ac:chgData name="Brito, Casey" userId="ee5f6a09-792e-4435-82b3-e58ee59be0b7" providerId="ADAL" clId="{CA0C2262-FE9F-4C68-AEA1-F6CE69E64DCA}" dt="2018-03-22T13:48:35.942" v="532" actId="2696"/>
          <ac:graphicFrameMkLst>
            <pc:docMk/>
            <pc:sldMk cId="3837780663" sldId="273"/>
            <ac:graphicFrameMk id="12" creationId="{3529B550-2A99-45D7-8B47-44085A67879F}"/>
          </ac:graphicFrameMkLst>
        </pc:graphicFrameChg>
        <pc:picChg chg="mod">
          <ac:chgData name="Brito, Casey" userId="ee5f6a09-792e-4435-82b3-e58ee59be0b7" providerId="ADAL" clId="{CA0C2262-FE9F-4C68-AEA1-F6CE69E64DCA}" dt="2018-03-22T13:46:23.459" v="515" actId="1076"/>
          <ac:picMkLst>
            <pc:docMk/>
            <pc:sldMk cId="3837780663" sldId="273"/>
            <ac:picMk id="6" creationId="{D53EF056-8C26-45CA-AD25-E091153F8C75}"/>
          </ac:picMkLst>
        </pc:picChg>
      </pc:sldChg>
    </pc:docChg>
  </pc:docChgLst>
  <pc:docChgLst>
    <pc:chgData name="Brito, Casey" userId="ee5f6a09-792e-4435-82b3-e58ee59be0b7" providerId="ADAL" clId="{EC391102-F070-4571-9388-767EA333AEF1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BF55-7E7E-4B2B-ABD9-0C46C97FC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9384F-D477-4E6F-AFF7-9DF2353E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DE2B-CF91-4CCA-92C0-2C43991A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9AEF-0F16-4F9E-BB6B-E6B88163A2D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8013-707D-48A9-9708-C10FD06F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8BD1-7265-46AB-BB64-F03DDE18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3B7-E964-4AF4-89CB-80C85E78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4DBD-83ED-4798-898B-0E761E3A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75AD0-7DA1-4030-9CFE-DC1105E35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77BD4-ED86-454B-B156-68705503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9AEF-0F16-4F9E-BB6B-E6B88163A2D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F8F37-E038-4E8C-9B3C-C5EC0082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1DBA-A55B-42B6-80AD-73F557F4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3B7-E964-4AF4-89CB-80C85E78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138D1-002E-4BFE-8F75-21CF7CA3E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0F811-B0F5-42C7-9679-1FAD46FD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2016-CAF1-416A-BC7F-1E85BDBE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9AEF-0F16-4F9E-BB6B-E6B88163A2D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06933-60E2-424A-88D2-978AF213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7F96-B765-41CA-B330-6DA3A77B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3B7-E964-4AF4-89CB-80C85E78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CDF9-84FD-42A9-8A5F-AA2BA5A8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E541-E993-40B6-A617-0A954217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CD719-B3BC-45D6-8167-D5AD8ED1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9AEF-0F16-4F9E-BB6B-E6B88163A2D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BC92-F000-4222-88C9-3EE0E1EF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085D-5047-4569-9EE3-D7845764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3B7-E964-4AF4-89CB-80C85E78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4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CBC5-1966-411D-B9AE-B6DCE106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962B6-068D-4A80-89C5-B192E03D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B2A3-E889-4F8C-8E29-CCB4E2CC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9AEF-0F16-4F9E-BB6B-E6B88163A2D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C8493-7702-4912-8DA4-1456BC70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6094-D068-4ED8-A572-A17D6E7E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3B7-E964-4AF4-89CB-80C85E78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7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57EE-A4A2-40C9-B61A-183A61E7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694B-B7A8-4532-B1FF-38FADC60B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A9304-1E85-4BB9-BE3D-C63B85FF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5BE63-5205-482F-9632-3E2FF9D7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9AEF-0F16-4F9E-BB6B-E6B88163A2D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14B14-B2CB-4E12-B5C8-DF18EEC0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E0107-13D5-465C-AB1F-30578235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3B7-E964-4AF4-89CB-80C85E78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1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C3AD-53BC-43EE-BFDE-D09586D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DA9CE-6A1D-495D-8CB8-66D2FDA9E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7B3D1-75F2-4F3C-9AC4-CA5FFA31D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0A198-B548-413C-83B4-65F953B7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5882A-6CBB-4825-8D31-5B9BEE981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9FBFB-21CB-43D2-8054-5A99D45D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9AEF-0F16-4F9E-BB6B-E6B88163A2D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95C02-E5C6-4299-A2AA-513F9118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E6A00-6FE2-4DCB-BA59-AF80D4D4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3B7-E964-4AF4-89CB-80C85E78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A045-A7D2-40D5-9714-623A5B96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EA2B3-533B-43C5-873F-1041AF25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9AEF-0F16-4F9E-BB6B-E6B88163A2D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83D9F-9AD6-41DD-971A-EFA65BC0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06711-44D6-46F5-9E66-ADF2653B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3B7-E964-4AF4-89CB-80C85E78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0CDB6-D33D-44A4-ABFA-4CC010E7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9AEF-0F16-4F9E-BB6B-E6B88163A2D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76C8D-39B6-45A9-BAFE-40BF130B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6F128-9FF5-4545-B711-55FFF854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3B7-E964-4AF4-89CB-80C85E78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9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E264-FE03-4A77-9612-78D5AB92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2F36-67D9-4957-9B45-E890FB34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7575A-1D75-4B78-BFCB-551345E1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6ECFB-A131-462B-A227-80D790FD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9AEF-0F16-4F9E-BB6B-E6B88163A2D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8DB61-83CE-4872-995F-2DBE3F8F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F0810-ECFB-49A5-8E81-1831A38B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3B7-E964-4AF4-89CB-80C85E78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8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0034-5DFF-4442-AD4A-CDFC817D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F5A0F-9251-4420-B3DF-0E61CC4F0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1D9E8-00D5-4620-B504-73621508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D02B4-A7B0-4E63-8E1B-9D354625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9AEF-0F16-4F9E-BB6B-E6B88163A2D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1BF1C-F271-4E30-92A8-A9405FF5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E8D7A-D462-4421-A359-AD9C15E6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E3B7-E964-4AF4-89CB-80C85E78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A5D72-5D4A-4897-BB60-1F9AD3BB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83528-0EE2-49B4-8DE9-82AED4A4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C709-7A63-4463-8F6A-47640820E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9AEF-0F16-4F9E-BB6B-E6B88163A2D7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7FCD-7DC5-4275-85FB-F74A74F10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F560-DEE4-46F1-80B3-5FB8E0139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E3B7-E964-4AF4-89CB-80C85E78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5.3: Graphs of Other Trigonometric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678A-37EF-4276-93BB-7CDF0253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Cosecant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CDB4-59FD-4EDA-9D28-5B053B70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2C048-30E6-41D1-BB7D-435AE3F6E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3" t="28913" r="4115" b="20395"/>
          <a:stretch/>
        </p:blipFill>
        <p:spPr>
          <a:xfrm>
            <a:off x="383220" y="1714330"/>
            <a:ext cx="11425560" cy="457392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DA0D5D-44F7-464D-BD8D-C2A8BACFC0B7}"/>
              </a:ext>
            </a:extLst>
          </p:cNvPr>
          <p:cNvCxnSpPr>
            <a:cxnSpLocks/>
          </p:cNvCxnSpPr>
          <p:nvPr/>
        </p:nvCxnSpPr>
        <p:spPr>
          <a:xfrm flipV="1">
            <a:off x="2358887" y="1825626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19D31D-F099-410C-8A96-29B1B7660B77}"/>
              </a:ext>
            </a:extLst>
          </p:cNvPr>
          <p:cNvCxnSpPr>
            <a:cxnSpLocks/>
          </p:cNvCxnSpPr>
          <p:nvPr/>
        </p:nvCxnSpPr>
        <p:spPr>
          <a:xfrm flipV="1">
            <a:off x="4207565" y="1825625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7E5985-BC5E-47AB-9FA9-E96B4F74F4A0}"/>
              </a:ext>
            </a:extLst>
          </p:cNvPr>
          <p:cNvCxnSpPr>
            <a:cxnSpLocks/>
          </p:cNvCxnSpPr>
          <p:nvPr/>
        </p:nvCxnSpPr>
        <p:spPr>
          <a:xfrm flipV="1">
            <a:off x="6029739" y="1825625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539CAE-9CC4-47BF-B9B7-CBCF69DAB30F}"/>
              </a:ext>
            </a:extLst>
          </p:cNvPr>
          <p:cNvCxnSpPr>
            <a:cxnSpLocks/>
          </p:cNvCxnSpPr>
          <p:nvPr/>
        </p:nvCxnSpPr>
        <p:spPr>
          <a:xfrm flipV="1">
            <a:off x="7885043" y="1825625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DDB35D-A913-4692-B671-279A698CD773}"/>
              </a:ext>
            </a:extLst>
          </p:cNvPr>
          <p:cNvCxnSpPr>
            <a:cxnSpLocks/>
          </p:cNvCxnSpPr>
          <p:nvPr/>
        </p:nvCxnSpPr>
        <p:spPr>
          <a:xfrm flipV="1">
            <a:off x="9766852" y="1825625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4EFB7B-BA6A-482F-BD78-91C775B45692}"/>
              </a:ext>
            </a:extLst>
          </p:cNvPr>
          <p:cNvCxnSpPr>
            <a:cxnSpLocks/>
          </p:cNvCxnSpPr>
          <p:nvPr/>
        </p:nvCxnSpPr>
        <p:spPr>
          <a:xfrm flipV="1">
            <a:off x="11597525" y="1825625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19060D-7AB5-462B-BE7C-5BF1BD610C36}"/>
              </a:ext>
            </a:extLst>
          </p:cNvPr>
          <p:cNvCxnSpPr>
            <a:cxnSpLocks/>
          </p:cNvCxnSpPr>
          <p:nvPr/>
        </p:nvCxnSpPr>
        <p:spPr>
          <a:xfrm flipV="1">
            <a:off x="477078" y="1825625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871784-F01D-481A-9064-265D9C715030}"/>
              </a:ext>
            </a:extLst>
          </p:cNvPr>
          <p:cNvSpPr/>
          <p:nvPr/>
        </p:nvSpPr>
        <p:spPr>
          <a:xfrm>
            <a:off x="2517913" y="1722783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E2FDDB-50CC-40F4-8772-B4972C788843}"/>
              </a:ext>
            </a:extLst>
          </p:cNvPr>
          <p:cNvSpPr/>
          <p:nvPr/>
        </p:nvSpPr>
        <p:spPr>
          <a:xfrm>
            <a:off x="6153978" y="1722783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1E8E503-D046-41CB-BB63-17C9EB57A75B}"/>
              </a:ext>
            </a:extLst>
          </p:cNvPr>
          <p:cNvSpPr/>
          <p:nvPr/>
        </p:nvSpPr>
        <p:spPr>
          <a:xfrm>
            <a:off x="9905999" y="1669837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6AF94B5-8A5A-4737-9690-1EB9ED407047}"/>
              </a:ext>
            </a:extLst>
          </p:cNvPr>
          <p:cNvSpPr/>
          <p:nvPr/>
        </p:nvSpPr>
        <p:spPr>
          <a:xfrm rot="10800000">
            <a:off x="4340087" y="5020786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DBC23-AA5E-4C96-B1F2-BC1CACB208CC}"/>
              </a:ext>
            </a:extLst>
          </p:cNvPr>
          <p:cNvSpPr/>
          <p:nvPr/>
        </p:nvSpPr>
        <p:spPr>
          <a:xfrm rot="10800000">
            <a:off x="8069638" y="4999935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E0493B3-21CE-4531-B761-6D1709413ACC}"/>
              </a:ext>
            </a:extLst>
          </p:cNvPr>
          <p:cNvSpPr/>
          <p:nvPr/>
        </p:nvSpPr>
        <p:spPr>
          <a:xfrm rot="10800000">
            <a:off x="609599" y="4988114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66B4E-7973-4631-B27F-F6FB790458DB}"/>
              </a:ext>
            </a:extLst>
          </p:cNvPr>
          <p:cNvSpPr txBox="1"/>
          <p:nvPr/>
        </p:nvSpPr>
        <p:spPr>
          <a:xfrm>
            <a:off x="454124" y="6209245"/>
            <a:ext cx="485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Notice that the graph repeats every 2</a:t>
            </a:r>
            <a:r>
              <a:rPr lang="el-GR" sz="2000" dirty="0"/>
              <a:t>π</a:t>
            </a:r>
            <a:r>
              <a:rPr lang="en-US" sz="2000" dirty="0"/>
              <a:t> units.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78DD96-EADE-49E3-949E-46B92EEA82C7}"/>
              </a:ext>
            </a:extLst>
          </p:cNvPr>
          <p:cNvCxnSpPr>
            <a:cxnSpLocks/>
          </p:cNvCxnSpPr>
          <p:nvPr/>
        </p:nvCxnSpPr>
        <p:spPr>
          <a:xfrm>
            <a:off x="6898213" y="3313041"/>
            <a:ext cx="3756535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ECD777-2700-4107-931A-72E1AC8FC964}"/>
              </a:ext>
            </a:extLst>
          </p:cNvPr>
          <p:cNvCxnSpPr>
            <a:cxnSpLocks/>
          </p:cNvCxnSpPr>
          <p:nvPr/>
        </p:nvCxnSpPr>
        <p:spPr>
          <a:xfrm>
            <a:off x="1411813" y="4757530"/>
            <a:ext cx="3571004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765D9C-B48C-49B2-AF6D-8163C4297689}"/>
              </a:ext>
            </a:extLst>
          </p:cNvPr>
          <p:cNvCxnSpPr>
            <a:cxnSpLocks/>
          </p:cNvCxnSpPr>
          <p:nvPr/>
        </p:nvCxnSpPr>
        <p:spPr>
          <a:xfrm>
            <a:off x="3217193" y="3313041"/>
            <a:ext cx="3531247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4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010C47-EF33-4FB5-A870-8FC4AB7328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cosecant function,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 panose="02040503050406030204" pitchFamily="18" charset="0"/>
                      </a:rPr>
                      <m:t>csc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010C47-EF33-4FB5-A870-8FC4AB732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DCD23F-434E-4316-A361-C3A62C25998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-intercepts.</a:t>
                </a:r>
              </a:p>
              <a:p>
                <a:r>
                  <a:rPr lang="en-US" dirty="0"/>
                  <a:t>Vertical asymptotes occur multiples of </a:t>
                </a:r>
                <a:r>
                  <a:rPr lang="el-GR" dirty="0"/>
                  <a:t>π</a:t>
                </a:r>
                <a:r>
                  <a:rPr lang="en-US" dirty="0"/>
                  <a:t> 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Domain is all real numbers except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Range is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−∞,−1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∪[1,∞)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Period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Odd</a:t>
                </a:r>
              </a:p>
              <a:p>
                <a:r>
                  <a:rPr lang="en-US" dirty="0"/>
                  <a:t>No amplitude.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DCD23F-434E-4316-A361-C3A62C259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5_slide19.png">
            <a:extLst>
              <a:ext uri="{FF2B5EF4-FFF2-40B4-BE49-F238E27FC236}">
                <a16:creationId xmlns:a16="http://schemas.microsoft.com/office/drawing/2014/main" id="{BEE74D5C-9B72-4414-B426-BF7D894CE8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clrChange>
              <a:clrFrom>
                <a:srgbClr val="F0EBBF"/>
              </a:clrFrom>
              <a:clrTo>
                <a:srgbClr val="F0EBB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7" t="47483" r="1981" b="3310"/>
          <a:stretch/>
        </p:blipFill>
        <p:spPr bwMode="auto">
          <a:xfrm>
            <a:off x="6334539" y="1610261"/>
            <a:ext cx="4542183" cy="456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8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8CD3D1-1A4E-42E1-9F25-ABB1D27E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dirty="0">
                <a:solidFill>
                  <a:schemeClr val="accent1"/>
                </a:solidFill>
              </a:rPr>
              <a:t>Sine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Cosecant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1E93F2-FA10-44AC-B13F-A6BB5F9C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69CA3-85B3-4422-B33D-BE137BA05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3" t="28913" r="4115" b="20395"/>
          <a:stretch/>
        </p:blipFill>
        <p:spPr>
          <a:xfrm>
            <a:off x="383220" y="1714330"/>
            <a:ext cx="11425560" cy="457392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7087E67-7524-4FC1-A763-52B03744355A}"/>
              </a:ext>
            </a:extLst>
          </p:cNvPr>
          <p:cNvSpPr/>
          <p:nvPr/>
        </p:nvSpPr>
        <p:spPr>
          <a:xfrm>
            <a:off x="477078" y="3034746"/>
            <a:ext cx="11120447" cy="1888603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0447" h="1888603">
                <a:moveTo>
                  <a:pt x="0" y="967411"/>
                </a:moveTo>
                <a:cubicBezTo>
                  <a:pt x="247374" y="1511854"/>
                  <a:pt x="428487" y="1884020"/>
                  <a:pt x="980661" y="1868559"/>
                </a:cubicBezTo>
                <a:cubicBezTo>
                  <a:pt x="1532835" y="1853098"/>
                  <a:pt x="2219739" y="-2207"/>
                  <a:pt x="2835965" y="2"/>
                </a:cubicBezTo>
                <a:cubicBezTo>
                  <a:pt x="3452191" y="2211"/>
                  <a:pt x="4055166" y="1994455"/>
                  <a:pt x="4678018" y="1881811"/>
                </a:cubicBezTo>
                <a:cubicBezTo>
                  <a:pt x="5300870" y="1769167"/>
                  <a:pt x="5868504" y="39758"/>
                  <a:pt x="6493565" y="39758"/>
                </a:cubicBezTo>
                <a:cubicBezTo>
                  <a:pt x="7118626" y="39758"/>
                  <a:pt x="7761357" y="2018750"/>
                  <a:pt x="8428383" y="1881811"/>
                </a:cubicBezTo>
                <a:cubicBezTo>
                  <a:pt x="9095409" y="1744872"/>
                  <a:pt x="9638750" y="-143563"/>
                  <a:pt x="10257183" y="13254"/>
                </a:cubicBezTo>
                <a:cubicBezTo>
                  <a:pt x="10875616" y="170071"/>
                  <a:pt x="11195879" y="1370498"/>
                  <a:pt x="11105322" y="993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75720A-4BBC-498C-A5F3-B830AC37D383}"/>
              </a:ext>
            </a:extLst>
          </p:cNvPr>
          <p:cNvCxnSpPr>
            <a:cxnSpLocks/>
          </p:cNvCxnSpPr>
          <p:nvPr/>
        </p:nvCxnSpPr>
        <p:spPr>
          <a:xfrm flipV="1">
            <a:off x="2358887" y="1825626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56AFD0-F5D4-4BDC-9120-1FD0C74C4E59}"/>
              </a:ext>
            </a:extLst>
          </p:cNvPr>
          <p:cNvCxnSpPr>
            <a:cxnSpLocks/>
          </p:cNvCxnSpPr>
          <p:nvPr/>
        </p:nvCxnSpPr>
        <p:spPr>
          <a:xfrm flipV="1">
            <a:off x="4207565" y="1825625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8B001C-5C62-4370-A35F-CCD9B12A8C3A}"/>
              </a:ext>
            </a:extLst>
          </p:cNvPr>
          <p:cNvCxnSpPr>
            <a:cxnSpLocks/>
          </p:cNvCxnSpPr>
          <p:nvPr/>
        </p:nvCxnSpPr>
        <p:spPr>
          <a:xfrm flipV="1">
            <a:off x="6029739" y="1825625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C96EEA-2254-488A-839E-BE2A917BBBE6}"/>
              </a:ext>
            </a:extLst>
          </p:cNvPr>
          <p:cNvCxnSpPr>
            <a:cxnSpLocks/>
          </p:cNvCxnSpPr>
          <p:nvPr/>
        </p:nvCxnSpPr>
        <p:spPr>
          <a:xfrm flipV="1">
            <a:off x="7885043" y="1825625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0B7B0D-ECB4-41AC-95C5-B86841A62D7E}"/>
              </a:ext>
            </a:extLst>
          </p:cNvPr>
          <p:cNvCxnSpPr>
            <a:cxnSpLocks/>
          </p:cNvCxnSpPr>
          <p:nvPr/>
        </p:nvCxnSpPr>
        <p:spPr>
          <a:xfrm flipV="1">
            <a:off x="9766852" y="1825625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3FABFF-C75C-40D6-AAA2-604C20D2ED0D}"/>
              </a:ext>
            </a:extLst>
          </p:cNvPr>
          <p:cNvCxnSpPr>
            <a:cxnSpLocks/>
          </p:cNvCxnSpPr>
          <p:nvPr/>
        </p:nvCxnSpPr>
        <p:spPr>
          <a:xfrm flipV="1">
            <a:off x="11597525" y="1825625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4D5B43-59A3-4BF3-A4DF-07C674DD64B9}"/>
              </a:ext>
            </a:extLst>
          </p:cNvPr>
          <p:cNvCxnSpPr>
            <a:cxnSpLocks/>
          </p:cNvCxnSpPr>
          <p:nvPr/>
        </p:nvCxnSpPr>
        <p:spPr>
          <a:xfrm flipV="1">
            <a:off x="477078" y="1825625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9C5669-9615-4C65-9B49-F40AD52396B6}"/>
              </a:ext>
            </a:extLst>
          </p:cNvPr>
          <p:cNvSpPr/>
          <p:nvPr/>
        </p:nvSpPr>
        <p:spPr>
          <a:xfrm>
            <a:off x="2517913" y="1722783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FA095D6-5565-437C-8A4D-2CCEE7A54D20}"/>
              </a:ext>
            </a:extLst>
          </p:cNvPr>
          <p:cNvSpPr/>
          <p:nvPr/>
        </p:nvSpPr>
        <p:spPr>
          <a:xfrm>
            <a:off x="6153978" y="1722783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373EEE5-97B3-4C84-87D8-EB2509438FF9}"/>
              </a:ext>
            </a:extLst>
          </p:cNvPr>
          <p:cNvSpPr/>
          <p:nvPr/>
        </p:nvSpPr>
        <p:spPr>
          <a:xfrm>
            <a:off x="9905999" y="1669837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94C587-1722-41BF-8B6A-E7A24AFCC520}"/>
              </a:ext>
            </a:extLst>
          </p:cNvPr>
          <p:cNvSpPr/>
          <p:nvPr/>
        </p:nvSpPr>
        <p:spPr>
          <a:xfrm rot="10800000">
            <a:off x="4340087" y="5020786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676E139-34D4-4D82-841F-3ED0F6D4155F}"/>
              </a:ext>
            </a:extLst>
          </p:cNvPr>
          <p:cNvSpPr/>
          <p:nvPr/>
        </p:nvSpPr>
        <p:spPr>
          <a:xfrm rot="10800000">
            <a:off x="8069638" y="4999935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99FAF33-F818-4639-B7A4-F4D400FF274E}"/>
              </a:ext>
            </a:extLst>
          </p:cNvPr>
          <p:cNvSpPr/>
          <p:nvPr/>
        </p:nvSpPr>
        <p:spPr>
          <a:xfrm rot="10800000">
            <a:off x="609599" y="4988114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EF64-E885-4A6D-9795-ABC13569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2C34-4F02-4AF0-B993-A1DEC156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C9AA0-E335-4FBF-9AA9-05D21948BD1E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B16EC6-A59A-42EB-88AF-212BF901CBC0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53EF056-8C26-45CA-AD25-E091153F8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66" t="28846" r="41336" b="11021"/>
          <a:stretch/>
        </p:blipFill>
        <p:spPr>
          <a:xfrm>
            <a:off x="180739" y="365125"/>
            <a:ext cx="3746696" cy="343293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F22737-1237-47FD-8C4B-060002B05784}"/>
              </a:ext>
            </a:extLst>
          </p:cNvPr>
          <p:cNvCxnSpPr>
            <a:cxnSpLocks/>
          </p:cNvCxnSpPr>
          <p:nvPr/>
        </p:nvCxnSpPr>
        <p:spPr>
          <a:xfrm>
            <a:off x="324678" y="5363308"/>
            <a:ext cx="47575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40E214-827C-4D05-990F-DDF8D9F05CDD}"/>
              </a:ext>
            </a:extLst>
          </p:cNvPr>
          <p:cNvCxnSpPr/>
          <p:nvPr/>
        </p:nvCxnSpPr>
        <p:spPr>
          <a:xfrm flipV="1">
            <a:off x="2703443" y="4174435"/>
            <a:ext cx="0" cy="22263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4DBE7B-68DC-4C65-A091-4D76B66E8A01}"/>
              </a:ext>
            </a:extLst>
          </p:cNvPr>
          <p:cNvCxnSpPr/>
          <p:nvPr/>
        </p:nvCxnSpPr>
        <p:spPr>
          <a:xfrm flipV="1">
            <a:off x="9442173" y="4177239"/>
            <a:ext cx="0" cy="22263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78C8E6-0048-427B-90FB-3918206BA5FF}"/>
              </a:ext>
            </a:extLst>
          </p:cNvPr>
          <p:cNvCxnSpPr>
            <a:cxnSpLocks/>
          </p:cNvCxnSpPr>
          <p:nvPr/>
        </p:nvCxnSpPr>
        <p:spPr>
          <a:xfrm>
            <a:off x="7063408" y="5379364"/>
            <a:ext cx="47575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>
                <a:extLst>
                  <a:ext uri="{FF2B5EF4-FFF2-40B4-BE49-F238E27FC236}">
                    <a16:creationId xmlns:a16="http://schemas.microsoft.com/office/drawing/2014/main" id="{D820C09E-BC2E-4072-91A7-8862A2D6D5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0698507"/>
                  </p:ext>
                </p:extLst>
              </p:nvPr>
            </p:nvGraphicFramePr>
            <p:xfrm>
              <a:off x="4075206" y="293602"/>
              <a:ext cx="7792115" cy="185699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57113">
                      <a:extLst>
                        <a:ext uri="{9D8B030D-6E8A-4147-A177-3AD203B41FA5}">
                          <a16:colId xmlns:a16="http://schemas.microsoft.com/office/drawing/2014/main" val="1422175566"/>
                        </a:ext>
                      </a:extLst>
                    </a:gridCol>
                    <a:gridCol w="3653015">
                      <a:extLst>
                        <a:ext uri="{9D8B030D-6E8A-4147-A177-3AD203B41FA5}">
                          <a16:colId xmlns:a16="http://schemas.microsoft.com/office/drawing/2014/main" val="3446067958"/>
                        </a:ext>
                      </a:extLst>
                    </a:gridCol>
                    <a:gridCol w="2481987">
                      <a:extLst>
                        <a:ext uri="{9D8B030D-6E8A-4147-A177-3AD203B41FA5}">
                          <a16:colId xmlns:a16="http://schemas.microsoft.com/office/drawing/2014/main" val="32660535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Domain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Range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1804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l-GR" sz="20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[−1,1]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2731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l-GR" sz="20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dirty="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[−1,1]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9187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l-GR" sz="20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08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>
                <a:extLst>
                  <a:ext uri="{FF2B5EF4-FFF2-40B4-BE49-F238E27FC236}">
                    <a16:creationId xmlns:a16="http://schemas.microsoft.com/office/drawing/2014/main" id="{D820C09E-BC2E-4072-91A7-8862A2D6D5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0698507"/>
                  </p:ext>
                </p:extLst>
              </p:nvPr>
            </p:nvGraphicFramePr>
            <p:xfrm>
              <a:off x="4075206" y="293602"/>
              <a:ext cx="7792115" cy="185699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57113">
                      <a:extLst>
                        <a:ext uri="{9D8B030D-6E8A-4147-A177-3AD203B41FA5}">
                          <a16:colId xmlns:a16="http://schemas.microsoft.com/office/drawing/2014/main" val="1422175566"/>
                        </a:ext>
                      </a:extLst>
                    </a:gridCol>
                    <a:gridCol w="3653015">
                      <a:extLst>
                        <a:ext uri="{9D8B030D-6E8A-4147-A177-3AD203B41FA5}">
                          <a16:colId xmlns:a16="http://schemas.microsoft.com/office/drawing/2014/main" val="3446067958"/>
                        </a:ext>
                      </a:extLst>
                    </a:gridCol>
                    <a:gridCol w="2481987">
                      <a:extLst>
                        <a:ext uri="{9D8B030D-6E8A-4147-A177-3AD203B41FA5}">
                          <a16:colId xmlns:a16="http://schemas.microsoft.com/office/drawing/2014/main" val="326605353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Domain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Range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18049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8" t="-107692" r="-371691" b="-2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00" t="-107692" r="-68500" b="-2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4496" t="-107692" r="-983" b="-27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2731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8" t="-207692" r="-371691" b="-1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00" t="-207692" r="-68500" b="-1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4496" t="-207692" r="-983" b="-17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187208"/>
                      </a:ext>
                    </a:extLst>
                  </a:tr>
                  <a:tr h="668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8" t="-181818" r="-37169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00" t="-181818" r="-6850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4496" t="-181818" r="-983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088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529B550-2A99-45D7-8B47-44085A6787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4302233"/>
                  </p:ext>
                </p:extLst>
              </p:nvPr>
            </p:nvGraphicFramePr>
            <p:xfrm>
              <a:off x="4075203" y="2300828"/>
              <a:ext cx="7792119" cy="1460754"/>
            </p:xfrm>
            <a:graphic>
              <a:graphicData uri="http://schemas.openxmlformats.org/drawingml/2006/table">
                <a:tbl>
                  <a:tblPr bandRow="1">
                    <a:tableStyleId>{93296810-A885-4BE3-A3E7-6D5BEEA58F35}</a:tableStyleId>
                  </a:tblPr>
                  <a:tblGrid>
                    <a:gridCol w="1657114">
                      <a:extLst>
                        <a:ext uri="{9D8B030D-6E8A-4147-A177-3AD203B41FA5}">
                          <a16:colId xmlns:a16="http://schemas.microsoft.com/office/drawing/2014/main" val="1359231925"/>
                        </a:ext>
                      </a:extLst>
                    </a:gridCol>
                    <a:gridCol w="3653016">
                      <a:extLst>
                        <a:ext uri="{9D8B030D-6E8A-4147-A177-3AD203B41FA5}">
                          <a16:colId xmlns:a16="http://schemas.microsoft.com/office/drawing/2014/main" val="2248411029"/>
                        </a:ext>
                      </a:extLst>
                    </a:gridCol>
                    <a:gridCol w="2481989">
                      <a:extLst>
                        <a:ext uri="{9D8B030D-6E8A-4147-A177-3AD203B41FA5}">
                          <a16:colId xmlns:a16="http://schemas.microsoft.com/office/drawing/2014/main" val="4822314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  <m:r>
                                  <a:rPr lang="en-U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l-G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−∞,−1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∪[1,∞)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7666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l-G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−∞,−1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∪[1,∞)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319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l-G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2303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529B550-2A99-45D7-8B47-44085A6787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4302233"/>
                  </p:ext>
                </p:extLst>
              </p:nvPr>
            </p:nvGraphicFramePr>
            <p:xfrm>
              <a:off x="4075203" y="2300828"/>
              <a:ext cx="7792119" cy="1460754"/>
            </p:xfrm>
            <a:graphic>
              <a:graphicData uri="http://schemas.openxmlformats.org/drawingml/2006/table">
                <a:tbl>
                  <a:tblPr bandRow="1">
                    <a:tableStyleId>{93296810-A885-4BE3-A3E7-6D5BEEA58F35}</a:tableStyleId>
                  </a:tblPr>
                  <a:tblGrid>
                    <a:gridCol w="1657114">
                      <a:extLst>
                        <a:ext uri="{9D8B030D-6E8A-4147-A177-3AD203B41FA5}">
                          <a16:colId xmlns:a16="http://schemas.microsoft.com/office/drawing/2014/main" val="1359231925"/>
                        </a:ext>
                      </a:extLst>
                    </a:gridCol>
                    <a:gridCol w="3653016">
                      <a:extLst>
                        <a:ext uri="{9D8B030D-6E8A-4147-A177-3AD203B41FA5}">
                          <a16:colId xmlns:a16="http://schemas.microsoft.com/office/drawing/2014/main" val="2248411029"/>
                        </a:ext>
                      </a:extLst>
                    </a:gridCol>
                    <a:gridCol w="2481989">
                      <a:extLst>
                        <a:ext uri="{9D8B030D-6E8A-4147-A177-3AD203B41FA5}">
                          <a16:colId xmlns:a16="http://schemas.microsoft.com/office/drawing/2014/main" val="48223146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8" t="-1538" r="-370956" b="-27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500" t="-1538" r="-68167" b="-27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4496" t="-1538" r="-491" b="-27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7666653"/>
                      </a:ext>
                    </a:extLst>
                  </a:tr>
                  <a:tr h="668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8" t="-59459" r="-370956" b="-60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500" t="-59459" r="-68167" b="-60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4496" t="-59459" r="-491" b="-603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3192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8" t="-272308" r="-37095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500" t="-272308" r="-6816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4496" t="-272308" r="-491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23030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778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73A60CC3-8797-4D21-99C8-EAD142A7C8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Graph of Tangent,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73A60CC3-8797-4D21-99C8-EAD142A7C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C68519-C40C-48F3-82EE-027A066B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BA995E-9807-4DA8-8CD6-E08C22033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93" t="28913" r="4115" b="20395"/>
          <a:stretch/>
        </p:blipFill>
        <p:spPr>
          <a:xfrm>
            <a:off x="383220" y="1714330"/>
            <a:ext cx="11425560" cy="457392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7D57E3-CF9D-4749-8693-E0F23DBEE8E4}"/>
              </a:ext>
            </a:extLst>
          </p:cNvPr>
          <p:cNvCxnSpPr>
            <a:cxnSpLocks/>
          </p:cNvCxnSpPr>
          <p:nvPr/>
        </p:nvCxnSpPr>
        <p:spPr>
          <a:xfrm flipV="1">
            <a:off x="1497495" y="1714330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05669A-3D9C-463C-8754-113E3CBBE22E}"/>
              </a:ext>
            </a:extLst>
          </p:cNvPr>
          <p:cNvCxnSpPr>
            <a:cxnSpLocks/>
          </p:cNvCxnSpPr>
          <p:nvPr/>
        </p:nvCxnSpPr>
        <p:spPr>
          <a:xfrm flipV="1">
            <a:off x="5168347" y="1714330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F3FF0-E4E6-4ADD-A097-DDBB013019EE}"/>
              </a:ext>
            </a:extLst>
          </p:cNvPr>
          <p:cNvCxnSpPr>
            <a:cxnSpLocks/>
          </p:cNvCxnSpPr>
          <p:nvPr/>
        </p:nvCxnSpPr>
        <p:spPr>
          <a:xfrm flipV="1">
            <a:off x="6997147" y="1714330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3E076-3561-4D55-B443-332B105D1A1D}"/>
              </a:ext>
            </a:extLst>
          </p:cNvPr>
          <p:cNvCxnSpPr>
            <a:cxnSpLocks/>
          </p:cNvCxnSpPr>
          <p:nvPr/>
        </p:nvCxnSpPr>
        <p:spPr>
          <a:xfrm flipV="1">
            <a:off x="3299791" y="1714330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AEFFF4-7293-4ED5-98A6-FD6EE571DC18}"/>
              </a:ext>
            </a:extLst>
          </p:cNvPr>
          <p:cNvCxnSpPr>
            <a:cxnSpLocks/>
          </p:cNvCxnSpPr>
          <p:nvPr/>
        </p:nvCxnSpPr>
        <p:spPr>
          <a:xfrm flipV="1">
            <a:off x="8918712" y="1690688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9C7568-BBD8-403F-B0D1-3CB73C2663D0}"/>
              </a:ext>
            </a:extLst>
          </p:cNvPr>
          <p:cNvCxnSpPr>
            <a:cxnSpLocks/>
          </p:cNvCxnSpPr>
          <p:nvPr/>
        </p:nvCxnSpPr>
        <p:spPr>
          <a:xfrm flipV="1">
            <a:off x="10668002" y="1690688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7F691D-6FD3-405D-8D8A-5CAF37C42108}"/>
              </a:ext>
            </a:extLst>
          </p:cNvPr>
          <p:cNvSpPr/>
          <p:nvPr/>
        </p:nvSpPr>
        <p:spPr>
          <a:xfrm>
            <a:off x="5183432" y="1603035"/>
            <a:ext cx="1773958" cy="4545973"/>
          </a:xfrm>
          <a:custGeom>
            <a:avLst/>
            <a:gdLst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11966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38470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42816"/>
              <a:gd name="connsiteY0" fmla="*/ 4461828 h 4461828"/>
              <a:gd name="connsiteX1" fmla="*/ 291548 w 1742816"/>
              <a:gd name="connsiteY1" fmla="*/ 3202871 h 4461828"/>
              <a:gd name="connsiteX2" fmla="*/ 821635 w 1742816"/>
              <a:gd name="connsiteY2" fmla="*/ 2314976 h 4461828"/>
              <a:gd name="connsiteX3" fmla="*/ 1338470 w 1742816"/>
              <a:gd name="connsiteY3" fmla="*/ 1374071 h 4461828"/>
              <a:gd name="connsiteX4" fmla="*/ 1736035 w 1742816"/>
              <a:gd name="connsiteY4" fmla="*/ 88610 h 4461828"/>
              <a:gd name="connsiteX5" fmla="*/ 1577009 w 1742816"/>
              <a:gd name="connsiteY5" fmla="*/ 115115 h 4461828"/>
              <a:gd name="connsiteX0" fmla="*/ 0 w 1740003"/>
              <a:gd name="connsiteY0" fmla="*/ 4461828 h 4461828"/>
              <a:gd name="connsiteX1" fmla="*/ 291548 w 1740003"/>
              <a:gd name="connsiteY1" fmla="*/ 3202871 h 4461828"/>
              <a:gd name="connsiteX2" fmla="*/ 821635 w 1740003"/>
              <a:gd name="connsiteY2" fmla="*/ 2314976 h 4461828"/>
              <a:gd name="connsiteX3" fmla="*/ 1404731 w 1740003"/>
              <a:gd name="connsiteY3" fmla="*/ 1374071 h 4461828"/>
              <a:gd name="connsiteX4" fmla="*/ 1736035 w 1740003"/>
              <a:gd name="connsiteY4" fmla="*/ 88610 h 4461828"/>
              <a:gd name="connsiteX5" fmla="*/ 1577009 w 1740003"/>
              <a:gd name="connsiteY5" fmla="*/ 115115 h 4461828"/>
              <a:gd name="connsiteX0" fmla="*/ 0 w 1741636"/>
              <a:gd name="connsiteY0" fmla="*/ 4461828 h 4461828"/>
              <a:gd name="connsiteX1" fmla="*/ 291548 w 1741636"/>
              <a:gd name="connsiteY1" fmla="*/ 3202871 h 4461828"/>
              <a:gd name="connsiteX2" fmla="*/ 821635 w 1741636"/>
              <a:gd name="connsiteY2" fmla="*/ 2314976 h 4461828"/>
              <a:gd name="connsiteX3" fmla="*/ 1364974 w 1741636"/>
              <a:gd name="connsiteY3" fmla="*/ 1374071 h 4461828"/>
              <a:gd name="connsiteX4" fmla="*/ 1736035 w 1741636"/>
              <a:gd name="connsiteY4" fmla="*/ 88610 h 4461828"/>
              <a:gd name="connsiteX5" fmla="*/ 1577009 w 1741636"/>
              <a:gd name="connsiteY5" fmla="*/ 115115 h 4461828"/>
              <a:gd name="connsiteX0" fmla="*/ 0 w 2191807"/>
              <a:gd name="connsiteY0" fmla="*/ 4824119 h 4824119"/>
              <a:gd name="connsiteX1" fmla="*/ 291548 w 2191807"/>
              <a:gd name="connsiteY1" fmla="*/ 3565162 h 4824119"/>
              <a:gd name="connsiteX2" fmla="*/ 821635 w 2191807"/>
              <a:gd name="connsiteY2" fmla="*/ 2677267 h 4824119"/>
              <a:gd name="connsiteX3" fmla="*/ 1364974 w 2191807"/>
              <a:gd name="connsiteY3" fmla="*/ 1736362 h 4824119"/>
              <a:gd name="connsiteX4" fmla="*/ 1736035 w 2191807"/>
              <a:gd name="connsiteY4" fmla="*/ 450901 h 4824119"/>
              <a:gd name="connsiteX5" fmla="*/ 2186609 w 2191807"/>
              <a:gd name="connsiteY5" fmla="*/ 328 h 4824119"/>
              <a:gd name="connsiteX0" fmla="*/ 0 w 1825136"/>
              <a:gd name="connsiteY0" fmla="*/ 4916785 h 4916785"/>
              <a:gd name="connsiteX1" fmla="*/ 291548 w 1825136"/>
              <a:gd name="connsiteY1" fmla="*/ 3657828 h 4916785"/>
              <a:gd name="connsiteX2" fmla="*/ 821635 w 1825136"/>
              <a:gd name="connsiteY2" fmla="*/ 2769933 h 4916785"/>
              <a:gd name="connsiteX3" fmla="*/ 1364974 w 1825136"/>
              <a:gd name="connsiteY3" fmla="*/ 1829028 h 4916785"/>
              <a:gd name="connsiteX4" fmla="*/ 1736035 w 1825136"/>
              <a:gd name="connsiteY4" fmla="*/ 543567 h 4916785"/>
              <a:gd name="connsiteX5" fmla="*/ 1802296 w 1825136"/>
              <a:gd name="connsiteY5" fmla="*/ 229 h 49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5136" h="4916785">
                <a:moveTo>
                  <a:pt x="0" y="4916785"/>
                </a:moveTo>
                <a:cubicBezTo>
                  <a:pt x="77304" y="4466211"/>
                  <a:pt x="154609" y="4015637"/>
                  <a:pt x="291548" y="3657828"/>
                </a:cubicBezTo>
                <a:cubicBezTo>
                  <a:pt x="428487" y="3300019"/>
                  <a:pt x="642731" y="3074733"/>
                  <a:pt x="821635" y="2769933"/>
                </a:cubicBezTo>
                <a:cubicBezTo>
                  <a:pt x="1000539" y="2465133"/>
                  <a:pt x="1212574" y="2200089"/>
                  <a:pt x="1364974" y="1829028"/>
                </a:cubicBezTo>
                <a:cubicBezTo>
                  <a:pt x="1517374" y="1457967"/>
                  <a:pt x="1663148" y="848367"/>
                  <a:pt x="1736035" y="543567"/>
                </a:cubicBezTo>
                <a:cubicBezTo>
                  <a:pt x="1808922" y="238767"/>
                  <a:pt x="1855305" y="-8606"/>
                  <a:pt x="1802296" y="22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BA95F7-F002-4316-BD0C-07469FFE5DF6}"/>
              </a:ext>
            </a:extLst>
          </p:cNvPr>
          <p:cNvSpPr/>
          <p:nvPr/>
        </p:nvSpPr>
        <p:spPr>
          <a:xfrm>
            <a:off x="7017941" y="1649017"/>
            <a:ext cx="1773958" cy="4545973"/>
          </a:xfrm>
          <a:custGeom>
            <a:avLst/>
            <a:gdLst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11966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38470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42816"/>
              <a:gd name="connsiteY0" fmla="*/ 4461828 h 4461828"/>
              <a:gd name="connsiteX1" fmla="*/ 291548 w 1742816"/>
              <a:gd name="connsiteY1" fmla="*/ 3202871 h 4461828"/>
              <a:gd name="connsiteX2" fmla="*/ 821635 w 1742816"/>
              <a:gd name="connsiteY2" fmla="*/ 2314976 h 4461828"/>
              <a:gd name="connsiteX3" fmla="*/ 1338470 w 1742816"/>
              <a:gd name="connsiteY3" fmla="*/ 1374071 h 4461828"/>
              <a:gd name="connsiteX4" fmla="*/ 1736035 w 1742816"/>
              <a:gd name="connsiteY4" fmla="*/ 88610 h 4461828"/>
              <a:gd name="connsiteX5" fmla="*/ 1577009 w 1742816"/>
              <a:gd name="connsiteY5" fmla="*/ 115115 h 4461828"/>
              <a:gd name="connsiteX0" fmla="*/ 0 w 1740003"/>
              <a:gd name="connsiteY0" fmla="*/ 4461828 h 4461828"/>
              <a:gd name="connsiteX1" fmla="*/ 291548 w 1740003"/>
              <a:gd name="connsiteY1" fmla="*/ 3202871 h 4461828"/>
              <a:gd name="connsiteX2" fmla="*/ 821635 w 1740003"/>
              <a:gd name="connsiteY2" fmla="*/ 2314976 h 4461828"/>
              <a:gd name="connsiteX3" fmla="*/ 1404731 w 1740003"/>
              <a:gd name="connsiteY3" fmla="*/ 1374071 h 4461828"/>
              <a:gd name="connsiteX4" fmla="*/ 1736035 w 1740003"/>
              <a:gd name="connsiteY4" fmla="*/ 88610 h 4461828"/>
              <a:gd name="connsiteX5" fmla="*/ 1577009 w 1740003"/>
              <a:gd name="connsiteY5" fmla="*/ 115115 h 4461828"/>
              <a:gd name="connsiteX0" fmla="*/ 0 w 1741636"/>
              <a:gd name="connsiteY0" fmla="*/ 4461828 h 4461828"/>
              <a:gd name="connsiteX1" fmla="*/ 291548 w 1741636"/>
              <a:gd name="connsiteY1" fmla="*/ 3202871 h 4461828"/>
              <a:gd name="connsiteX2" fmla="*/ 821635 w 1741636"/>
              <a:gd name="connsiteY2" fmla="*/ 2314976 h 4461828"/>
              <a:gd name="connsiteX3" fmla="*/ 1364974 w 1741636"/>
              <a:gd name="connsiteY3" fmla="*/ 1374071 h 4461828"/>
              <a:gd name="connsiteX4" fmla="*/ 1736035 w 1741636"/>
              <a:gd name="connsiteY4" fmla="*/ 88610 h 4461828"/>
              <a:gd name="connsiteX5" fmla="*/ 1577009 w 1741636"/>
              <a:gd name="connsiteY5" fmla="*/ 115115 h 4461828"/>
              <a:gd name="connsiteX0" fmla="*/ 0 w 2191807"/>
              <a:gd name="connsiteY0" fmla="*/ 4824119 h 4824119"/>
              <a:gd name="connsiteX1" fmla="*/ 291548 w 2191807"/>
              <a:gd name="connsiteY1" fmla="*/ 3565162 h 4824119"/>
              <a:gd name="connsiteX2" fmla="*/ 821635 w 2191807"/>
              <a:gd name="connsiteY2" fmla="*/ 2677267 h 4824119"/>
              <a:gd name="connsiteX3" fmla="*/ 1364974 w 2191807"/>
              <a:gd name="connsiteY3" fmla="*/ 1736362 h 4824119"/>
              <a:gd name="connsiteX4" fmla="*/ 1736035 w 2191807"/>
              <a:gd name="connsiteY4" fmla="*/ 450901 h 4824119"/>
              <a:gd name="connsiteX5" fmla="*/ 2186609 w 2191807"/>
              <a:gd name="connsiteY5" fmla="*/ 328 h 4824119"/>
              <a:gd name="connsiteX0" fmla="*/ 0 w 1825136"/>
              <a:gd name="connsiteY0" fmla="*/ 4916785 h 4916785"/>
              <a:gd name="connsiteX1" fmla="*/ 291548 w 1825136"/>
              <a:gd name="connsiteY1" fmla="*/ 3657828 h 4916785"/>
              <a:gd name="connsiteX2" fmla="*/ 821635 w 1825136"/>
              <a:gd name="connsiteY2" fmla="*/ 2769933 h 4916785"/>
              <a:gd name="connsiteX3" fmla="*/ 1364974 w 1825136"/>
              <a:gd name="connsiteY3" fmla="*/ 1829028 h 4916785"/>
              <a:gd name="connsiteX4" fmla="*/ 1736035 w 1825136"/>
              <a:gd name="connsiteY4" fmla="*/ 543567 h 4916785"/>
              <a:gd name="connsiteX5" fmla="*/ 1802296 w 1825136"/>
              <a:gd name="connsiteY5" fmla="*/ 229 h 49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5136" h="4916785">
                <a:moveTo>
                  <a:pt x="0" y="4916785"/>
                </a:moveTo>
                <a:cubicBezTo>
                  <a:pt x="77304" y="4466211"/>
                  <a:pt x="154609" y="4015637"/>
                  <a:pt x="291548" y="3657828"/>
                </a:cubicBezTo>
                <a:cubicBezTo>
                  <a:pt x="428487" y="3300019"/>
                  <a:pt x="642731" y="3074733"/>
                  <a:pt x="821635" y="2769933"/>
                </a:cubicBezTo>
                <a:cubicBezTo>
                  <a:pt x="1000539" y="2465133"/>
                  <a:pt x="1212574" y="2200089"/>
                  <a:pt x="1364974" y="1829028"/>
                </a:cubicBezTo>
                <a:cubicBezTo>
                  <a:pt x="1517374" y="1457967"/>
                  <a:pt x="1663148" y="848367"/>
                  <a:pt x="1736035" y="543567"/>
                </a:cubicBezTo>
                <a:cubicBezTo>
                  <a:pt x="1808922" y="238767"/>
                  <a:pt x="1855305" y="-8606"/>
                  <a:pt x="1802296" y="22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0CF17B-D4F3-499E-A7F6-7EBFA35D300B}"/>
              </a:ext>
            </a:extLst>
          </p:cNvPr>
          <p:cNvSpPr/>
          <p:nvPr/>
        </p:nvSpPr>
        <p:spPr>
          <a:xfrm>
            <a:off x="1515330" y="1603035"/>
            <a:ext cx="1681404" cy="4545973"/>
          </a:xfrm>
          <a:custGeom>
            <a:avLst/>
            <a:gdLst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11966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38470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42816"/>
              <a:gd name="connsiteY0" fmla="*/ 4461828 h 4461828"/>
              <a:gd name="connsiteX1" fmla="*/ 291548 w 1742816"/>
              <a:gd name="connsiteY1" fmla="*/ 3202871 h 4461828"/>
              <a:gd name="connsiteX2" fmla="*/ 821635 w 1742816"/>
              <a:gd name="connsiteY2" fmla="*/ 2314976 h 4461828"/>
              <a:gd name="connsiteX3" fmla="*/ 1338470 w 1742816"/>
              <a:gd name="connsiteY3" fmla="*/ 1374071 h 4461828"/>
              <a:gd name="connsiteX4" fmla="*/ 1736035 w 1742816"/>
              <a:gd name="connsiteY4" fmla="*/ 88610 h 4461828"/>
              <a:gd name="connsiteX5" fmla="*/ 1577009 w 1742816"/>
              <a:gd name="connsiteY5" fmla="*/ 115115 h 4461828"/>
              <a:gd name="connsiteX0" fmla="*/ 0 w 1740003"/>
              <a:gd name="connsiteY0" fmla="*/ 4461828 h 4461828"/>
              <a:gd name="connsiteX1" fmla="*/ 291548 w 1740003"/>
              <a:gd name="connsiteY1" fmla="*/ 3202871 h 4461828"/>
              <a:gd name="connsiteX2" fmla="*/ 821635 w 1740003"/>
              <a:gd name="connsiteY2" fmla="*/ 2314976 h 4461828"/>
              <a:gd name="connsiteX3" fmla="*/ 1404731 w 1740003"/>
              <a:gd name="connsiteY3" fmla="*/ 1374071 h 4461828"/>
              <a:gd name="connsiteX4" fmla="*/ 1736035 w 1740003"/>
              <a:gd name="connsiteY4" fmla="*/ 88610 h 4461828"/>
              <a:gd name="connsiteX5" fmla="*/ 1577009 w 1740003"/>
              <a:gd name="connsiteY5" fmla="*/ 115115 h 4461828"/>
              <a:gd name="connsiteX0" fmla="*/ 0 w 1741636"/>
              <a:gd name="connsiteY0" fmla="*/ 4461828 h 4461828"/>
              <a:gd name="connsiteX1" fmla="*/ 291548 w 1741636"/>
              <a:gd name="connsiteY1" fmla="*/ 3202871 h 4461828"/>
              <a:gd name="connsiteX2" fmla="*/ 821635 w 1741636"/>
              <a:gd name="connsiteY2" fmla="*/ 2314976 h 4461828"/>
              <a:gd name="connsiteX3" fmla="*/ 1364974 w 1741636"/>
              <a:gd name="connsiteY3" fmla="*/ 1374071 h 4461828"/>
              <a:gd name="connsiteX4" fmla="*/ 1736035 w 1741636"/>
              <a:gd name="connsiteY4" fmla="*/ 88610 h 4461828"/>
              <a:gd name="connsiteX5" fmla="*/ 1577009 w 1741636"/>
              <a:gd name="connsiteY5" fmla="*/ 115115 h 4461828"/>
              <a:gd name="connsiteX0" fmla="*/ 0 w 2191807"/>
              <a:gd name="connsiteY0" fmla="*/ 4824119 h 4824119"/>
              <a:gd name="connsiteX1" fmla="*/ 291548 w 2191807"/>
              <a:gd name="connsiteY1" fmla="*/ 3565162 h 4824119"/>
              <a:gd name="connsiteX2" fmla="*/ 821635 w 2191807"/>
              <a:gd name="connsiteY2" fmla="*/ 2677267 h 4824119"/>
              <a:gd name="connsiteX3" fmla="*/ 1364974 w 2191807"/>
              <a:gd name="connsiteY3" fmla="*/ 1736362 h 4824119"/>
              <a:gd name="connsiteX4" fmla="*/ 1736035 w 2191807"/>
              <a:gd name="connsiteY4" fmla="*/ 450901 h 4824119"/>
              <a:gd name="connsiteX5" fmla="*/ 2186609 w 2191807"/>
              <a:gd name="connsiteY5" fmla="*/ 328 h 4824119"/>
              <a:gd name="connsiteX0" fmla="*/ 0 w 1825136"/>
              <a:gd name="connsiteY0" fmla="*/ 4916785 h 4916785"/>
              <a:gd name="connsiteX1" fmla="*/ 291548 w 1825136"/>
              <a:gd name="connsiteY1" fmla="*/ 3657828 h 4916785"/>
              <a:gd name="connsiteX2" fmla="*/ 821635 w 1825136"/>
              <a:gd name="connsiteY2" fmla="*/ 2769933 h 4916785"/>
              <a:gd name="connsiteX3" fmla="*/ 1364974 w 1825136"/>
              <a:gd name="connsiteY3" fmla="*/ 1829028 h 4916785"/>
              <a:gd name="connsiteX4" fmla="*/ 1736035 w 1825136"/>
              <a:gd name="connsiteY4" fmla="*/ 543567 h 4916785"/>
              <a:gd name="connsiteX5" fmla="*/ 1802296 w 1825136"/>
              <a:gd name="connsiteY5" fmla="*/ 229 h 49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5136" h="4916785">
                <a:moveTo>
                  <a:pt x="0" y="4916785"/>
                </a:moveTo>
                <a:cubicBezTo>
                  <a:pt x="77304" y="4466211"/>
                  <a:pt x="154609" y="4015637"/>
                  <a:pt x="291548" y="3657828"/>
                </a:cubicBezTo>
                <a:cubicBezTo>
                  <a:pt x="428487" y="3300019"/>
                  <a:pt x="642731" y="3074733"/>
                  <a:pt x="821635" y="2769933"/>
                </a:cubicBezTo>
                <a:cubicBezTo>
                  <a:pt x="1000539" y="2465133"/>
                  <a:pt x="1212574" y="2200089"/>
                  <a:pt x="1364974" y="1829028"/>
                </a:cubicBezTo>
                <a:cubicBezTo>
                  <a:pt x="1517374" y="1457967"/>
                  <a:pt x="1663148" y="848367"/>
                  <a:pt x="1736035" y="543567"/>
                </a:cubicBezTo>
                <a:cubicBezTo>
                  <a:pt x="1808922" y="238767"/>
                  <a:pt x="1855305" y="-8606"/>
                  <a:pt x="1802296" y="22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B290D1-C77F-4310-86D8-6C9F16C27209}"/>
              </a:ext>
            </a:extLst>
          </p:cNvPr>
          <p:cNvSpPr/>
          <p:nvPr/>
        </p:nvSpPr>
        <p:spPr>
          <a:xfrm>
            <a:off x="3402849" y="1603035"/>
            <a:ext cx="1667022" cy="4545973"/>
          </a:xfrm>
          <a:custGeom>
            <a:avLst/>
            <a:gdLst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11966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38470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42816"/>
              <a:gd name="connsiteY0" fmla="*/ 4461828 h 4461828"/>
              <a:gd name="connsiteX1" fmla="*/ 291548 w 1742816"/>
              <a:gd name="connsiteY1" fmla="*/ 3202871 h 4461828"/>
              <a:gd name="connsiteX2" fmla="*/ 821635 w 1742816"/>
              <a:gd name="connsiteY2" fmla="*/ 2314976 h 4461828"/>
              <a:gd name="connsiteX3" fmla="*/ 1338470 w 1742816"/>
              <a:gd name="connsiteY3" fmla="*/ 1374071 h 4461828"/>
              <a:gd name="connsiteX4" fmla="*/ 1736035 w 1742816"/>
              <a:gd name="connsiteY4" fmla="*/ 88610 h 4461828"/>
              <a:gd name="connsiteX5" fmla="*/ 1577009 w 1742816"/>
              <a:gd name="connsiteY5" fmla="*/ 115115 h 4461828"/>
              <a:gd name="connsiteX0" fmla="*/ 0 w 1740003"/>
              <a:gd name="connsiteY0" fmla="*/ 4461828 h 4461828"/>
              <a:gd name="connsiteX1" fmla="*/ 291548 w 1740003"/>
              <a:gd name="connsiteY1" fmla="*/ 3202871 h 4461828"/>
              <a:gd name="connsiteX2" fmla="*/ 821635 w 1740003"/>
              <a:gd name="connsiteY2" fmla="*/ 2314976 h 4461828"/>
              <a:gd name="connsiteX3" fmla="*/ 1404731 w 1740003"/>
              <a:gd name="connsiteY3" fmla="*/ 1374071 h 4461828"/>
              <a:gd name="connsiteX4" fmla="*/ 1736035 w 1740003"/>
              <a:gd name="connsiteY4" fmla="*/ 88610 h 4461828"/>
              <a:gd name="connsiteX5" fmla="*/ 1577009 w 1740003"/>
              <a:gd name="connsiteY5" fmla="*/ 115115 h 4461828"/>
              <a:gd name="connsiteX0" fmla="*/ 0 w 1741636"/>
              <a:gd name="connsiteY0" fmla="*/ 4461828 h 4461828"/>
              <a:gd name="connsiteX1" fmla="*/ 291548 w 1741636"/>
              <a:gd name="connsiteY1" fmla="*/ 3202871 h 4461828"/>
              <a:gd name="connsiteX2" fmla="*/ 821635 w 1741636"/>
              <a:gd name="connsiteY2" fmla="*/ 2314976 h 4461828"/>
              <a:gd name="connsiteX3" fmla="*/ 1364974 w 1741636"/>
              <a:gd name="connsiteY3" fmla="*/ 1374071 h 4461828"/>
              <a:gd name="connsiteX4" fmla="*/ 1736035 w 1741636"/>
              <a:gd name="connsiteY4" fmla="*/ 88610 h 4461828"/>
              <a:gd name="connsiteX5" fmla="*/ 1577009 w 1741636"/>
              <a:gd name="connsiteY5" fmla="*/ 115115 h 4461828"/>
              <a:gd name="connsiteX0" fmla="*/ 0 w 2191807"/>
              <a:gd name="connsiteY0" fmla="*/ 4824119 h 4824119"/>
              <a:gd name="connsiteX1" fmla="*/ 291548 w 2191807"/>
              <a:gd name="connsiteY1" fmla="*/ 3565162 h 4824119"/>
              <a:gd name="connsiteX2" fmla="*/ 821635 w 2191807"/>
              <a:gd name="connsiteY2" fmla="*/ 2677267 h 4824119"/>
              <a:gd name="connsiteX3" fmla="*/ 1364974 w 2191807"/>
              <a:gd name="connsiteY3" fmla="*/ 1736362 h 4824119"/>
              <a:gd name="connsiteX4" fmla="*/ 1736035 w 2191807"/>
              <a:gd name="connsiteY4" fmla="*/ 450901 h 4824119"/>
              <a:gd name="connsiteX5" fmla="*/ 2186609 w 2191807"/>
              <a:gd name="connsiteY5" fmla="*/ 328 h 4824119"/>
              <a:gd name="connsiteX0" fmla="*/ 0 w 1825136"/>
              <a:gd name="connsiteY0" fmla="*/ 4916785 h 4916785"/>
              <a:gd name="connsiteX1" fmla="*/ 291548 w 1825136"/>
              <a:gd name="connsiteY1" fmla="*/ 3657828 h 4916785"/>
              <a:gd name="connsiteX2" fmla="*/ 821635 w 1825136"/>
              <a:gd name="connsiteY2" fmla="*/ 2769933 h 4916785"/>
              <a:gd name="connsiteX3" fmla="*/ 1364974 w 1825136"/>
              <a:gd name="connsiteY3" fmla="*/ 1829028 h 4916785"/>
              <a:gd name="connsiteX4" fmla="*/ 1736035 w 1825136"/>
              <a:gd name="connsiteY4" fmla="*/ 543567 h 4916785"/>
              <a:gd name="connsiteX5" fmla="*/ 1802296 w 1825136"/>
              <a:gd name="connsiteY5" fmla="*/ 229 h 49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5136" h="4916785">
                <a:moveTo>
                  <a:pt x="0" y="4916785"/>
                </a:moveTo>
                <a:cubicBezTo>
                  <a:pt x="77304" y="4466211"/>
                  <a:pt x="154609" y="4015637"/>
                  <a:pt x="291548" y="3657828"/>
                </a:cubicBezTo>
                <a:cubicBezTo>
                  <a:pt x="428487" y="3300019"/>
                  <a:pt x="642731" y="3074733"/>
                  <a:pt x="821635" y="2769933"/>
                </a:cubicBezTo>
                <a:cubicBezTo>
                  <a:pt x="1000539" y="2465133"/>
                  <a:pt x="1212574" y="2200089"/>
                  <a:pt x="1364974" y="1829028"/>
                </a:cubicBezTo>
                <a:cubicBezTo>
                  <a:pt x="1517374" y="1457967"/>
                  <a:pt x="1663148" y="848367"/>
                  <a:pt x="1736035" y="543567"/>
                </a:cubicBezTo>
                <a:cubicBezTo>
                  <a:pt x="1808922" y="238767"/>
                  <a:pt x="1855305" y="-8606"/>
                  <a:pt x="1802296" y="22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7D8B57-BAED-4CD6-AF48-F8F4F7FBDD9E}"/>
              </a:ext>
            </a:extLst>
          </p:cNvPr>
          <p:cNvSpPr/>
          <p:nvPr/>
        </p:nvSpPr>
        <p:spPr>
          <a:xfrm>
            <a:off x="8945218" y="1672659"/>
            <a:ext cx="1466585" cy="4545973"/>
          </a:xfrm>
          <a:custGeom>
            <a:avLst/>
            <a:gdLst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11966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38470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42816"/>
              <a:gd name="connsiteY0" fmla="*/ 4461828 h 4461828"/>
              <a:gd name="connsiteX1" fmla="*/ 291548 w 1742816"/>
              <a:gd name="connsiteY1" fmla="*/ 3202871 h 4461828"/>
              <a:gd name="connsiteX2" fmla="*/ 821635 w 1742816"/>
              <a:gd name="connsiteY2" fmla="*/ 2314976 h 4461828"/>
              <a:gd name="connsiteX3" fmla="*/ 1338470 w 1742816"/>
              <a:gd name="connsiteY3" fmla="*/ 1374071 h 4461828"/>
              <a:gd name="connsiteX4" fmla="*/ 1736035 w 1742816"/>
              <a:gd name="connsiteY4" fmla="*/ 88610 h 4461828"/>
              <a:gd name="connsiteX5" fmla="*/ 1577009 w 1742816"/>
              <a:gd name="connsiteY5" fmla="*/ 115115 h 4461828"/>
              <a:gd name="connsiteX0" fmla="*/ 0 w 1740003"/>
              <a:gd name="connsiteY0" fmla="*/ 4461828 h 4461828"/>
              <a:gd name="connsiteX1" fmla="*/ 291548 w 1740003"/>
              <a:gd name="connsiteY1" fmla="*/ 3202871 h 4461828"/>
              <a:gd name="connsiteX2" fmla="*/ 821635 w 1740003"/>
              <a:gd name="connsiteY2" fmla="*/ 2314976 h 4461828"/>
              <a:gd name="connsiteX3" fmla="*/ 1404731 w 1740003"/>
              <a:gd name="connsiteY3" fmla="*/ 1374071 h 4461828"/>
              <a:gd name="connsiteX4" fmla="*/ 1736035 w 1740003"/>
              <a:gd name="connsiteY4" fmla="*/ 88610 h 4461828"/>
              <a:gd name="connsiteX5" fmla="*/ 1577009 w 1740003"/>
              <a:gd name="connsiteY5" fmla="*/ 115115 h 4461828"/>
              <a:gd name="connsiteX0" fmla="*/ 0 w 1741636"/>
              <a:gd name="connsiteY0" fmla="*/ 4461828 h 4461828"/>
              <a:gd name="connsiteX1" fmla="*/ 291548 w 1741636"/>
              <a:gd name="connsiteY1" fmla="*/ 3202871 h 4461828"/>
              <a:gd name="connsiteX2" fmla="*/ 821635 w 1741636"/>
              <a:gd name="connsiteY2" fmla="*/ 2314976 h 4461828"/>
              <a:gd name="connsiteX3" fmla="*/ 1364974 w 1741636"/>
              <a:gd name="connsiteY3" fmla="*/ 1374071 h 4461828"/>
              <a:gd name="connsiteX4" fmla="*/ 1736035 w 1741636"/>
              <a:gd name="connsiteY4" fmla="*/ 88610 h 4461828"/>
              <a:gd name="connsiteX5" fmla="*/ 1577009 w 1741636"/>
              <a:gd name="connsiteY5" fmla="*/ 115115 h 4461828"/>
              <a:gd name="connsiteX0" fmla="*/ 0 w 2191807"/>
              <a:gd name="connsiteY0" fmla="*/ 4824119 h 4824119"/>
              <a:gd name="connsiteX1" fmla="*/ 291548 w 2191807"/>
              <a:gd name="connsiteY1" fmla="*/ 3565162 h 4824119"/>
              <a:gd name="connsiteX2" fmla="*/ 821635 w 2191807"/>
              <a:gd name="connsiteY2" fmla="*/ 2677267 h 4824119"/>
              <a:gd name="connsiteX3" fmla="*/ 1364974 w 2191807"/>
              <a:gd name="connsiteY3" fmla="*/ 1736362 h 4824119"/>
              <a:gd name="connsiteX4" fmla="*/ 1736035 w 2191807"/>
              <a:gd name="connsiteY4" fmla="*/ 450901 h 4824119"/>
              <a:gd name="connsiteX5" fmla="*/ 2186609 w 2191807"/>
              <a:gd name="connsiteY5" fmla="*/ 328 h 4824119"/>
              <a:gd name="connsiteX0" fmla="*/ 0 w 1825136"/>
              <a:gd name="connsiteY0" fmla="*/ 4916785 h 4916785"/>
              <a:gd name="connsiteX1" fmla="*/ 291548 w 1825136"/>
              <a:gd name="connsiteY1" fmla="*/ 3657828 h 4916785"/>
              <a:gd name="connsiteX2" fmla="*/ 821635 w 1825136"/>
              <a:gd name="connsiteY2" fmla="*/ 2769933 h 4916785"/>
              <a:gd name="connsiteX3" fmla="*/ 1364974 w 1825136"/>
              <a:gd name="connsiteY3" fmla="*/ 1829028 h 4916785"/>
              <a:gd name="connsiteX4" fmla="*/ 1736035 w 1825136"/>
              <a:gd name="connsiteY4" fmla="*/ 543567 h 4916785"/>
              <a:gd name="connsiteX5" fmla="*/ 1802296 w 1825136"/>
              <a:gd name="connsiteY5" fmla="*/ 229 h 49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5136" h="4916785">
                <a:moveTo>
                  <a:pt x="0" y="4916785"/>
                </a:moveTo>
                <a:cubicBezTo>
                  <a:pt x="77304" y="4466211"/>
                  <a:pt x="154609" y="4015637"/>
                  <a:pt x="291548" y="3657828"/>
                </a:cubicBezTo>
                <a:cubicBezTo>
                  <a:pt x="428487" y="3300019"/>
                  <a:pt x="642731" y="3074733"/>
                  <a:pt x="821635" y="2769933"/>
                </a:cubicBezTo>
                <a:cubicBezTo>
                  <a:pt x="1000539" y="2465133"/>
                  <a:pt x="1212574" y="2200089"/>
                  <a:pt x="1364974" y="1829028"/>
                </a:cubicBezTo>
                <a:cubicBezTo>
                  <a:pt x="1517374" y="1457967"/>
                  <a:pt x="1663148" y="848367"/>
                  <a:pt x="1736035" y="543567"/>
                </a:cubicBezTo>
                <a:cubicBezTo>
                  <a:pt x="1808922" y="238767"/>
                  <a:pt x="1855305" y="-8606"/>
                  <a:pt x="1802296" y="22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E12AA7-30FB-4FE9-B9C4-201656ACF8FD}"/>
              </a:ext>
            </a:extLst>
          </p:cNvPr>
          <p:cNvSpPr txBox="1"/>
          <p:nvPr/>
        </p:nvSpPr>
        <p:spPr>
          <a:xfrm>
            <a:off x="454124" y="6209245"/>
            <a:ext cx="4729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Notice that the graph repeats every </a:t>
            </a:r>
            <a:r>
              <a:rPr lang="el-GR" sz="2000" dirty="0"/>
              <a:t>π</a:t>
            </a:r>
            <a:r>
              <a:rPr lang="en-US" sz="2000" dirty="0"/>
              <a:t> units.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7801A2-E479-4A37-B09C-01CF982F3C2D}"/>
              </a:ext>
            </a:extLst>
          </p:cNvPr>
          <p:cNvCxnSpPr/>
          <p:nvPr/>
        </p:nvCxnSpPr>
        <p:spPr>
          <a:xfrm>
            <a:off x="6116335" y="4253947"/>
            <a:ext cx="1761624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8F1F55-0493-40AE-AF76-2B5530CFFFAA}"/>
              </a:ext>
            </a:extLst>
          </p:cNvPr>
          <p:cNvCxnSpPr/>
          <p:nvPr/>
        </p:nvCxnSpPr>
        <p:spPr>
          <a:xfrm>
            <a:off x="4189059" y="4253947"/>
            <a:ext cx="1761624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CBBB0D-FC89-4BA9-9CD1-78E4996938B3}"/>
              </a:ext>
            </a:extLst>
          </p:cNvPr>
          <p:cNvCxnSpPr/>
          <p:nvPr/>
        </p:nvCxnSpPr>
        <p:spPr>
          <a:xfrm>
            <a:off x="8037900" y="4253947"/>
            <a:ext cx="1761624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EC6B32-7844-47FE-8B5D-D2D678040A7F}"/>
              </a:ext>
            </a:extLst>
          </p:cNvPr>
          <p:cNvCxnSpPr/>
          <p:nvPr/>
        </p:nvCxnSpPr>
        <p:spPr>
          <a:xfrm>
            <a:off x="2315922" y="4253947"/>
            <a:ext cx="1761624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5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010C47-EF33-4FB5-A870-8FC4AB7328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tangent function,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010C47-EF33-4FB5-A870-8FC4AB732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DCD23F-434E-4316-A361-C3A62C25998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i="1" dirty="0"/>
                  <a:t>x</a:t>
                </a:r>
                <a:r>
                  <a:rPr lang="en-US" dirty="0"/>
                  <a:t>-intercepts occur at (</a:t>
                </a:r>
                <a:r>
                  <a:rPr lang="en-US" i="1" dirty="0"/>
                  <a:t>n</a:t>
                </a:r>
                <a:r>
                  <a:rPr lang="el-GR" i="1" dirty="0"/>
                  <a:t>π</a:t>
                </a:r>
                <a:r>
                  <a:rPr lang="en-US" dirty="0"/>
                  <a:t>, 0)</a:t>
                </a:r>
              </a:p>
              <a:p>
                <a:r>
                  <a:rPr lang="en-US" dirty="0"/>
                  <a:t>Vertical asymptotes occur at odd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Domain is all real numbers except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Range is all real numbers</a:t>
                </a:r>
              </a:p>
              <a:p>
                <a:r>
                  <a:rPr lang="en-US" dirty="0"/>
                  <a:t>Period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Odd</a:t>
                </a:r>
              </a:p>
              <a:p>
                <a:r>
                  <a:rPr lang="en-US" dirty="0"/>
                  <a:t>No amplitude.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DCD23F-434E-4316-A361-C3A62C259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82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h5_slide16.png">
            <a:extLst>
              <a:ext uri="{FF2B5EF4-FFF2-40B4-BE49-F238E27FC236}">
                <a16:creationId xmlns:a16="http://schemas.microsoft.com/office/drawing/2014/main" id="{71E6701C-809A-4FA7-98F2-04F4DDF438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clrChange>
              <a:clrFrom>
                <a:srgbClr val="F0EBBF"/>
              </a:clrFrom>
              <a:clrTo>
                <a:srgbClr val="F0EBB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9" t="58547" r="2239" b="2469"/>
          <a:stretch/>
        </p:blipFill>
        <p:spPr bwMode="auto">
          <a:xfrm>
            <a:off x="6321287" y="1403714"/>
            <a:ext cx="4810539" cy="477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7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73A60CC3-8797-4D21-99C8-EAD142A7C8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Graph of Cotangent,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73A60CC3-8797-4D21-99C8-EAD142A7C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C68519-C40C-48F3-82EE-027A066B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BA995E-9807-4DA8-8CD6-E08C22033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93" t="28913" r="4115" b="20395"/>
          <a:stretch/>
        </p:blipFill>
        <p:spPr>
          <a:xfrm>
            <a:off x="383220" y="1714330"/>
            <a:ext cx="11425560" cy="457392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7D57E3-CF9D-4749-8693-E0F23DBEE8E4}"/>
              </a:ext>
            </a:extLst>
          </p:cNvPr>
          <p:cNvCxnSpPr>
            <a:cxnSpLocks/>
          </p:cNvCxnSpPr>
          <p:nvPr/>
        </p:nvCxnSpPr>
        <p:spPr>
          <a:xfrm flipV="1">
            <a:off x="2385391" y="1714330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05669A-3D9C-463C-8754-113E3CBBE22E}"/>
              </a:ext>
            </a:extLst>
          </p:cNvPr>
          <p:cNvCxnSpPr>
            <a:cxnSpLocks/>
          </p:cNvCxnSpPr>
          <p:nvPr/>
        </p:nvCxnSpPr>
        <p:spPr>
          <a:xfrm flipV="1">
            <a:off x="6016486" y="1714330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F3FF0-E4E6-4ADD-A097-DDBB013019EE}"/>
              </a:ext>
            </a:extLst>
          </p:cNvPr>
          <p:cNvCxnSpPr>
            <a:cxnSpLocks/>
          </p:cNvCxnSpPr>
          <p:nvPr/>
        </p:nvCxnSpPr>
        <p:spPr>
          <a:xfrm flipV="1">
            <a:off x="7858538" y="1769978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43E076-3561-4D55-B443-332B105D1A1D}"/>
              </a:ext>
            </a:extLst>
          </p:cNvPr>
          <p:cNvCxnSpPr>
            <a:cxnSpLocks/>
          </p:cNvCxnSpPr>
          <p:nvPr/>
        </p:nvCxnSpPr>
        <p:spPr>
          <a:xfrm flipV="1">
            <a:off x="4187687" y="1686375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AEFFF4-7293-4ED5-98A6-FD6EE571DC18}"/>
              </a:ext>
            </a:extLst>
          </p:cNvPr>
          <p:cNvCxnSpPr>
            <a:cxnSpLocks/>
          </p:cNvCxnSpPr>
          <p:nvPr/>
        </p:nvCxnSpPr>
        <p:spPr>
          <a:xfrm flipV="1">
            <a:off x="9727095" y="1769978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9C7568-BBD8-403F-B0D1-3CB73C2663D0}"/>
              </a:ext>
            </a:extLst>
          </p:cNvPr>
          <p:cNvCxnSpPr>
            <a:cxnSpLocks/>
          </p:cNvCxnSpPr>
          <p:nvPr/>
        </p:nvCxnSpPr>
        <p:spPr>
          <a:xfrm flipV="1">
            <a:off x="11555898" y="1769978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0CF17B-D4F3-499E-A7F6-7EBFA35D300B}"/>
              </a:ext>
            </a:extLst>
          </p:cNvPr>
          <p:cNvSpPr/>
          <p:nvPr/>
        </p:nvSpPr>
        <p:spPr>
          <a:xfrm flipH="1">
            <a:off x="6121763" y="1714329"/>
            <a:ext cx="1644748" cy="4545973"/>
          </a:xfrm>
          <a:custGeom>
            <a:avLst/>
            <a:gdLst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11966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38470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42816"/>
              <a:gd name="connsiteY0" fmla="*/ 4461828 h 4461828"/>
              <a:gd name="connsiteX1" fmla="*/ 291548 w 1742816"/>
              <a:gd name="connsiteY1" fmla="*/ 3202871 h 4461828"/>
              <a:gd name="connsiteX2" fmla="*/ 821635 w 1742816"/>
              <a:gd name="connsiteY2" fmla="*/ 2314976 h 4461828"/>
              <a:gd name="connsiteX3" fmla="*/ 1338470 w 1742816"/>
              <a:gd name="connsiteY3" fmla="*/ 1374071 h 4461828"/>
              <a:gd name="connsiteX4" fmla="*/ 1736035 w 1742816"/>
              <a:gd name="connsiteY4" fmla="*/ 88610 h 4461828"/>
              <a:gd name="connsiteX5" fmla="*/ 1577009 w 1742816"/>
              <a:gd name="connsiteY5" fmla="*/ 115115 h 4461828"/>
              <a:gd name="connsiteX0" fmla="*/ 0 w 1740003"/>
              <a:gd name="connsiteY0" fmla="*/ 4461828 h 4461828"/>
              <a:gd name="connsiteX1" fmla="*/ 291548 w 1740003"/>
              <a:gd name="connsiteY1" fmla="*/ 3202871 h 4461828"/>
              <a:gd name="connsiteX2" fmla="*/ 821635 w 1740003"/>
              <a:gd name="connsiteY2" fmla="*/ 2314976 h 4461828"/>
              <a:gd name="connsiteX3" fmla="*/ 1404731 w 1740003"/>
              <a:gd name="connsiteY3" fmla="*/ 1374071 h 4461828"/>
              <a:gd name="connsiteX4" fmla="*/ 1736035 w 1740003"/>
              <a:gd name="connsiteY4" fmla="*/ 88610 h 4461828"/>
              <a:gd name="connsiteX5" fmla="*/ 1577009 w 1740003"/>
              <a:gd name="connsiteY5" fmla="*/ 115115 h 4461828"/>
              <a:gd name="connsiteX0" fmla="*/ 0 w 1741636"/>
              <a:gd name="connsiteY0" fmla="*/ 4461828 h 4461828"/>
              <a:gd name="connsiteX1" fmla="*/ 291548 w 1741636"/>
              <a:gd name="connsiteY1" fmla="*/ 3202871 h 4461828"/>
              <a:gd name="connsiteX2" fmla="*/ 821635 w 1741636"/>
              <a:gd name="connsiteY2" fmla="*/ 2314976 h 4461828"/>
              <a:gd name="connsiteX3" fmla="*/ 1364974 w 1741636"/>
              <a:gd name="connsiteY3" fmla="*/ 1374071 h 4461828"/>
              <a:gd name="connsiteX4" fmla="*/ 1736035 w 1741636"/>
              <a:gd name="connsiteY4" fmla="*/ 88610 h 4461828"/>
              <a:gd name="connsiteX5" fmla="*/ 1577009 w 1741636"/>
              <a:gd name="connsiteY5" fmla="*/ 115115 h 4461828"/>
              <a:gd name="connsiteX0" fmla="*/ 0 w 2191807"/>
              <a:gd name="connsiteY0" fmla="*/ 4824119 h 4824119"/>
              <a:gd name="connsiteX1" fmla="*/ 291548 w 2191807"/>
              <a:gd name="connsiteY1" fmla="*/ 3565162 h 4824119"/>
              <a:gd name="connsiteX2" fmla="*/ 821635 w 2191807"/>
              <a:gd name="connsiteY2" fmla="*/ 2677267 h 4824119"/>
              <a:gd name="connsiteX3" fmla="*/ 1364974 w 2191807"/>
              <a:gd name="connsiteY3" fmla="*/ 1736362 h 4824119"/>
              <a:gd name="connsiteX4" fmla="*/ 1736035 w 2191807"/>
              <a:gd name="connsiteY4" fmla="*/ 450901 h 4824119"/>
              <a:gd name="connsiteX5" fmla="*/ 2186609 w 2191807"/>
              <a:gd name="connsiteY5" fmla="*/ 328 h 4824119"/>
              <a:gd name="connsiteX0" fmla="*/ 0 w 1825136"/>
              <a:gd name="connsiteY0" fmla="*/ 4916785 h 4916785"/>
              <a:gd name="connsiteX1" fmla="*/ 291548 w 1825136"/>
              <a:gd name="connsiteY1" fmla="*/ 3657828 h 4916785"/>
              <a:gd name="connsiteX2" fmla="*/ 821635 w 1825136"/>
              <a:gd name="connsiteY2" fmla="*/ 2769933 h 4916785"/>
              <a:gd name="connsiteX3" fmla="*/ 1364974 w 1825136"/>
              <a:gd name="connsiteY3" fmla="*/ 1829028 h 4916785"/>
              <a:gd name="connsiteX4" fmla="*/ 1736035 w 1825136"/>
              <a:gd name="connsiteY4" fmla="*/ 543567 h 4916785"/>
              <a:gd name="connsiteX5" fmla="*/ 1802296 w 1825136"/>
              <a:gd name="connsiteY5" fmla="*/ 229 h 49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5136" h="4916785">
                <a:moveTo>
                  <a:pt x="0" y="4916785"/>
                </a:moveTo>
                <a:cubicBezTo>
                  <a:pt x="77304" y="4466211"/>
                  <a:pt x="154609" y="4015637"/>
                  <a:pt x="291548" y="3657828"/>
                </a:cubicBezTo>
                <a:cubicBezTo>
                  <a:pt x="428487" y="3300019"/>
                  <a:pt x="642731" y="3074733"/>
                  <a:pt x="821635" y="2769933"/>
                </a:cubicBezTo>
                <a:cubicBezTo>
                  <a:pt x="1000539" y="2465133"/>
                  <a:pt x="1212574" y="2200089"/>
                  <a:pt x="1364974" y="1829028"/>
                </a:cubicBezTo>
                <a:cubicBezTo>
                  <a:pt x="1517374" y="1457967"/>
                  <a:pt x="1663148" y="848367"/>
                  <a:pt x="1736035" y="543567"/>
                </a:cubicBezTo>
                <a:cubicBezTo>
                  <a:pt x="1808922" y="238767"/>
                  <a:pt x="1855305" y="-8606"/>
                  <a:pt x="1802296" y="22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527A18-1223-49B9-B814-7D6483916AE9}"/>
              </a:ext>
            </a:extLst>
          </p:cNvPr>
          <p:cNvCxnSpPr>
            <a:cxnSpLocks/>
          </p:cNvCxnSpPr>
          <p:nvPr/>
        </p:nvCxnSpPr>
        <p:spPr>
          <a:xfrm flipV="1">
            <a:off x="483706" y="1644704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7B0257B-FC26-4B31-855E-69593CA2E652}"/>
              </a:ext>
            </a:extLst>
          </p:cNvPr>
          <p:cNvSpPr/>
          <p:nvPr/>
        </p:nvSpPr>
        <p:spPr>
          <a:xfrm flipH="1">
            <a:off x="588984" y="1672659"/>
            <a:ext cx="1644748" cy="4545973"/>
          </a:xfrm>
          <a:custGeom>
            <a:avLst/>
            <a:gdLst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11966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38470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42816"/>
              <a:gd name="connsiteY0" fmla="*/ 4461828 h 4461828"/>
              <a:gd name="connsiteX1" fmla="*/ 291548 w 1742816"/>
              <a:gd name="connsiteY1" fmla="*/ 3202871 h 4461828"/>
              <a:gd name="connsiteX2" fmla="*/ 821635 w 1742816"/>
              <a:gd name="connsiteY2" fmla="*/ 2314976 h 4461828"/>
              <a:gd name="connsiteX3" fmla="*/ 1338470 w 1742816"/>
              <a:gd name="connsiteY3" fmla="*/ 1374071 h 4461828"/>
              <a:gd name="connsiteX4" fmla="*/ 1736035 w 1742816"/>
              <a:gd name="connsiteY4" fmla="*/ 88610 h 4461828"/>
              <a:gd name="connsiteX5" fmla="*/ 1577009 w 1742816"/>
              <a:gd name="connsiteY5" fmla="*/ 115115 h 4461828"/>
              <a:gd name="connsiteX0" fmla="*/ 0 w 1740003"/>
              <a:gd name="connsiteY0" fmla="*/ 4461828 h 4461828"/>
              <a:gd name="connsiteX1" fmla="*/ 291548 w 1740003"/>
              <a:gd name="connsiteY1" fmla="*/ 3202871 h 4461828"/>
              <a:gd name="connsiteX2" fmla="*/ 821635 w 1740003"/>
              <a:gd name="connsiteY2" fmla="*/ 2314976 h 4461828"/>
              <a:gd name="connsiteX3" fmla="*/ 1404731 w 1740003"/>
              <a:gd name="connsiteY3" fmla="*/ 1374071 h 4461828"/>
              <a:gd name="connsiteX4" fmla="*/ 1736035 w 1740003"/>
              <a:gd name="connsiteY4" fmla="*/ 88610 h 4461828"/>
              <a:gd name="connsiteX5" fmla="*/ 1577009 w 1740003"/>
              <a:gd name="connsiteY5" fmla="*/ 115115 h 4461828"/>
              <a:gd name="connsiteX0" fmla="*/ 0 w 1741636"/>
              <a:gd name="connsiteY0" fmla="*/ 4461828 h 4461828"/>
              <a:gd name="connsiteX1" fmla="*/ 291548 w 1741636"/>
              <a:gd name="connsiteY1" fmla="*/ 3202871 h 4461828"/>
              <a:gd name="connsiteX2" fmla="*/ 821635 w 1741636"/>
              <a:gd name="connsiteY2" fmla="*/ 2314976 h 4461828"/>
              <a:gd name="connsiteX3" fmla="*/ 1364974 w 1741636"/>
              <a:gd name="connsiteY3" fmla="*/ 1374071 h 4461828"/>
              <a:gd name="connsiteX4" fmla="*/ 1736035 w 1741636"/>
              <a:gd name="connsiteY4" fmla="*/ 88610 h 4461828"/>
              <a:gd name="connsiteX5" fmla="*/ 1577009 w 1741636"/>
              <a:gd name="connsiteY5" fmla="*/ 115115 h 4461828"/>
              <a:gd name="connsiteX0" fmla="*/ 0 w 2191807"/>
              <a:gd name="connsiteY0" fmla="*/ 4824119 h 4824119"/>
              <a:gd name="connsiteX1" fmla="*/ 291548 w 2191807"/>
              <a:gd name="connsiteY1" fmla="*/ 3565162 h 4824119"/>
              <a:gd name="connsiteX2" fmla="*/ 821635 w 2191807"/>
              <a:gd name="connsiteY2" fmla="*/ 2677267 h 4824119"/>
              <a:gd name="connsiteX3" fmla="*/ 1364974 w 2191807"/>
              <a:gd name="connsiteY3" fmla="*/ 1736362 h 4824119"/>
              <a:gd name="connsiteX4" fmla="*/ 1736035 w 2191807"/>
              <a:gd name="connsiteY4" fmla="*/ 450901 h 4824119"/>
              <a:gd name="connsiteX5" fmla="*/ 2186609 w 2191807"/>
              <a:gd name="connsiteY5" fmla="*/ 328 h 4824119"/>
              <a:gd name="connsiteX0" fmla="*/ 0 w 1825136"/>
              <a:gd name="connsiteY0" fmla="*/ 4916785 h 4916785"/>
              <a:gd name="connsiteX1" fmla="*/ 291548 w 1825136"/>
              <a:gd name="connsiteY1" fmla="*/ 3657828 h 4916785"/>
              <a:gd name="connsiteX2" fmla="*/ 821635 w 1825136"/>
              <a:gd name="connsiteY2" fmla="*/ 2769933 h 4916785"/>
              <a:gd name="connsiteX3" fmla="*/ 1364974 w 1825136"/>
              <a:gd name="connsiteY3" fmla="*/ 1829028 h 4916785"/>
              <a:gd name="connsiteX4" fmla="*/ 1736035 w 1825136"/>
              <a:gd name="connsiteY4" fmla="*/ 543567 h 4916785"/>
              <a:gd name="connsiteX5" fmla="*/ 1802296 w 1825136"/>
              <a:gd name="connsiteY5" fmla="*/ 229 h 49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5136" h="4916785">
                <a:moveTo>
                  <a:pt x="0" y="4916785"/>
                </a:moveTo>
                <a:cubicBezTo>
                  <a:pt x="77304" y="4466211"/>
                  <a:pt x="154609" y="4015637"/>
                  <a:pt x="291548" y="3657828"/>
                </a:cubicBezTo>
                <a:cubicBezTo>
                  <a:pt x="428487" y="3300019"/>
                  <a:pt x="642731" y="3074733"/>
                  <a:pt x="821635" y="2769933"/>
                </a:cubicBezTo>
                <a:cubicBezTo>
                  <a:pt x="1000539" y="2465133"/>
                  <a:pt x="1212574" y="2200089"/>
                  <a:pt x="1364974" y="1829028"/>
                </a:cubicBezTo>
                <a:cubicBezTo>
                  <a:pt x="1517374" y="1457967"/>
                  <a:pt x="1663148" y="848367"/>
                  <a:pt x="1736035" y="543567"/>
                </a:cubicBezTo>
                <a:cubicBezTo>
                  <a:pt x="1808922" y="238767"/>
                  <a:pt x="1855305" y="-8606"/>
                  <a:pt x="1802296" y="22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734B40A-CC8F-4730-81E9-DAEB420BBAC6}"/>
              </a:ext>
            </a:extLst>
          </p:cNvPr>
          <p:cNvSpPr/>
          <p:nvPr/>
        </p:nvSpPr>
        <p:spPr>
          <a:xfrm flipH="1">
            <a:off x="4345234" y="1714330"/>
            <a:ext cx="1644748" cy="4545973"/>
          </a:xfrm>
          <a:custGeom>
            <a:avLst/>
            <a:gdLst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11966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38470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42816"/>
              <a:gd name="connsiteY0" fmla="*/ 4461828 h 4461828"/>
              <a:gd name="connsiteX1" fmla="*/ 291548 w 1742816"/>
              <a:gd name="connsiteY1" fmla="*/ 3202871 h 4461828"/>
              <a:gd name="connsiteX2" fmla="*/ 821635 w 1742816"/>
              <a:gd name="connsiteY2" fmla="*/ 2314976 h 4461828"/>
              <a:gd name="connsiteX3" fmla="*/ 1338470 w 1742816"/>
              <a:gd name="connsiteY3" fmla="*/ 1374071 h 4461828"/>
              <a:gd name="connsiteX4" fmla="*/ 1736035 w 1742816"/>
              <a:gd name="connsiteY4" fmla="*/ 88610 h 4461828"/>
              <a:gd name="connsiteX5" fmla="*/ 1577009 w 1742816"/>
              <a:gd name="connsiteY5" fmla="*/ 115115 h 4461828"/>
              <a:gd name="connsiteX0" fmla="*/ 0 w 1740003"/>
              <a:gd name="connsiteY0" fmla="*/ 4461828 h 4461828"/>
              <a:gd name="connsiteX1" fmla="*/ 291548 w 1740003"/>
              <a:gd name="connsiteY1" fmla="*/ 3202871 h 4461828"/>
              <a:gd name="connsiteX2" fmla="*/ 821635 w 1740003"/>
              <a:gd name="connsiteY2" fmla="*/ 2314976 h 4461828"/>
              <a:gd name="connsiteX3" fmla="*/ 1404731 w 1740003"/>
              <a:gd name="connsiteY3" fmla="*/ 1374071 h 4461828"/>
              <a:gd name="connsiteX4" fmla="*/ 1736035 w 1740003"/>
              <a:gd name="connsiteY4" fmla="*/ 88610 h 4461828"/>
              <a:gd name="connsiteX5" fmla="*/ 1577009 w 1740003"/>
              <a:gd name="connsiteY5" fmla="*/ 115115 h 4461828"/>
              <a:gd name="connsiteX0" fmla="*/ 0 w 1741636"/>
              <a:gd name="connsiteY0" fmla="*/ 4461828 h 4461828"/>
              <a:gd name="connsiteX1" fmla="*/ 291548 w 1741636"/>
              <a:gd name="connsiteY1" fmla="*/ 3202871 h 4461828"/>
              <a:gd name="connsiteX2" fmla="*/ 821635 w 1741636"/>
              <a:gd name="connsiteY2" fmla="*/ 2314976 h 4461828"/>
              <a:gd name="connsiteX3" fmla="*/ 1364974 w 1741636"/>
              <a:gd name="connsiteY3" fmla="*/ 1374071 h 4461828"/>
              <a:gd name="connsiteX4" fmla="*/ 1736035 w 1741636"/>
              <a:gd name="connsiteY4" fmla="*/ 88610 h 4461828"/>
              <a:gd name="connsiteX5" fmla="*/ 1577009 w 1741636"/>
              <a:gd name="connsiteY5" fmla="*/ 115115 h 4461828"/>
              <a:gd name="connsiteX0" fmla="*/ 0 w 2191807"/>
              <a:gd name="connsiteY0" fmla="*/ 4824119 h 4824119"/>
              <a:gd name="connsiteX1" fmla="*/ 291548 w 2191807"/>
              <a:gd name="connsiteY1" fmla="*/ 3565162 h 4824119"/>
              <a:gd name="connsiteX2" fmla="*/ 821635 w 2191807"/>
              <a:gd name="connsiteY2" fmla="*/ 2677267 h 4824119"/>
              <a:gd name="connsiteX3" fmla="*/ 1364974 w 2191807"/>
              <a:gd name="connsiteY3" fmla="*/ 1736362 h 4824119"/>
              <a:gd name="connsiteX4" fmla="*/ 1736035 w 2191807"/>
              <a:gd name="connsiteY4" fmla="*/ 450901 h 4824119"/>
              <a:gd name="connsiteX5" fmla="*/ 2186609 w 2191807"/>
              <a:gd name="connsiteY5" fmla="*/ 328 h 4824119"/>
              <a:gd name="connsiteX0" fmla="*/ 0 w 1825136"/>
              <a:gd name="connsiteY0" fmla="*/ 4916785 h 4916785"/>
              <a:gd name="connsiteX1" fmla="*/ 291548 w 1825136"/>
              <a:gd name="connsiteY1" fmla="*/ 3657828 h 4916785"/>
              <a:gd name="connsiteX2" fmla="*/ 821635 w 1825136"/>
              <a:gd name="connsiteY2" fmla="*/ 2769933 h 4916785"/>
              <a:gd name="connsiteX3" fmla="*/ 1364974 w 1825136"/>
              <a:gd name="connsiteY3" fmla="*/ 1829028 h 4916785"/>
              <a:gd name="connsiteX4" fmla="*/ 1736035 w 1825136"/>
              <a:gd name="connsiteY4" fmla="*/ 543567 h 4916785"/>
              <a:gd name="connsiteX5" fmla="*/ 1802296 w 1825136"/>
              <a:gd name="connsiteY5" fmla="*/ 229 h 49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5136" h="4916785">
                <a:moveTo>
                  <a:pt x="0" y="4916785"/>
                </a:moveTo>
                <a:cubicBezTo>
                  <a:pt x="77304" y="4466211"/>
                  <a:pt x="154609" y="4015637"/>
                  <a:pt x="291548" y="3657828"/>
                </a:cubicBezTo>
                <a:cubicBezTo>
                  <a:pt x="428487" y="3300019"/>
                  <a:pt x="642731" y="3074733"/>
                  <a:pt x="821635" y="2769933"/>
                </a:cubicBezTo>
                <a:cubicBezTo>
                  <a:pt x="1000539" y="2465133"/>
                  <a:pt x="1212574" y="2200089"/>
                  <a:pt x="1364974" y="1829028"/>
                </a:cubicBezTo>
                <a:cubicBezTo>
                  <a:pt x="1517374" y="1457967"/>
                  <a:pt x="1663148" y="848367"/>
                  <a:pt x="1736035" y="543567"/>
                </a:cubicBezTo>
                <a:cubicBezTo>
                  <a:pt x="1808922" y="238767"/>
                  <a:pt x="1855305" y="-8606"/>
                  <a:pt x="1802296" y="22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5CA2AAB-DB84-482B-90E3-05739B98EC2A}"/>
              </a:ext>
            </a:extLst>
          </p:cNvPr>
          <p:cNvSpPr/>
          <p:nvPr/>
        </p:nvSpPr>
        <p:spPr>
          <a:xfrm flipH="1">
            <a:off x="2590062" y="1797104"/>
            <a:ext cx="1644748" cy="4545973"/>
          </a:xfrm>
          <a:custGeom>
            <a:avLst/>
            <a:gdLst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11966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38470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42816"/>
              <a:gd name="connsiteY0" fmla="*/ 4461828 h 4461828"/>
              <a:gd name="connsiteX1" fmla="*/ 291548 w 1742816"/>
              <a:gd name="connsiteY1" fmla="*/ 3202871 h 4461828"/>
              <a:gd name="connsiteX2" fmla="*/ 821635 w 1742816"/>
              <a:gd name="connsiteY2" fmla="*/ 2314976 h 4461828"/>
              <a:gd name="connsiteX3" fmla="*/ 1338470 w 1742816"/>
              <a:gd name="connsiteY3" fmla="*/ 1374071 h 4461828"/>
              <a:gd name="connsiteX4" fmla="*/ 1736035 w 1742816"/>
              <a:gd name="connsiteY4" fmla="*/ 88610 h 4461828"/>
              <a:gd name="connsiteX5" fmla="*/ 1577009 w 1742816"/>
              <a:gd name="connsiteY5" fmla="*/ 115115 h 4461828"/>
              <a:gd name="connsiteX0" fmla="*/ 0 w 1740003"/>
              <a:gd name="connsiteY0" fmla="*/ 4461828 h 4461828"/>
              <a:gd name="connsiteX1" fmla="*/ 291548 w 1740003"/>
              <a:gd name="connsiteY1" fmla="*/ 3202871 h 4461828"/>
              <a:gd name="connsiteX2" fmla="*/ 821635 w 1740003"/>
              <a:gd name="connsiteY2" fmla="*/ 2314976 h 4461828"/>
              <a:gd name="connsiteX3" fmla="*/ 1404731 w 1740003"/>
              <a:gd name="connsiteY3" fmla="*/ 1374071 h 4461828"/>
              <a:gd name="connsiteX4" fmla="*/ 1736035 w 1740003"/>
              <a:gd name="connsiteY4" fmla="*/ 88610 h 4461828"/>
              <a:gd name="connsiteX5" fmla="*/ 1577009 w 1740003"/>
              <a:gd name="connsiteY5" fmla="*/ 115115 h 4461828"/>
              <a:gd name="connsiteX0" fmla="*/ 0 w 1741636"/>
              <a:gd name="connsiteY0" fmla="*/ 4461828 h 4461828"/>
              <a:gd name="connsiteX1" fmla="*/ 291548 w 1741636"/>
              <a:gd name="connsiteY1" fmla="*/ 3202871 h 4461828"/>
              <a:gd name="connsiteX2" fmla="*/ 821635 w 1741636"/>
              <a:gd name="connsiteY2" fmla="*/ 2314976 h 4461828"/>
              <a:gd name="connsiteX3" fmla="*/ 1364974 w 1741636"/>
              <a:gd name="connsiteY3" fmla="*/ 1374071 h 4461828"/>
              <a:gd name="connsiteX4" fmla="*/ 1736035 w 1741636"/>
              <a:gd name="connsiteY4" fmla="*/ 88610 h 4461828"/>
              <a:gd name="connsiteX5" fmla="*/ 1577009 w 1741636"/>
              <a:gd name="connsiteY5" fmla="*/ 115115 h 4461828"/>
              <a:gd name="connsiteX0" fmla="*/ 0 w 2191807"/>
              <a:gd name="connsiteY0" fmla="*/ 4824119 h 4824119"/>
              <a:gd name="connsiteX1" fmla="*/ 291548 w 2191807"/>
              <a:gd name="connsiteY1" fmla="*/ 3565162 h 4824119"/>
              <a:gd name="connsiteX2" fmla="*/ 821635 w 2191807"/>
              <a:gd name="connsiteY2" fmla="*/ 2677267 h 4824119"/>
              <a:gd name="connsiteX3" fmla="*/ 1364974 w 2191807"/>
              <a:gd name="connsiteY3" fmla="*/ 1736362 h 4824119"/>
              <a:gd name="connsiteX4" fmla="*/ 1736035 w 2191807"/>
              <a:gd name="connsiteY4" fmla="*/ 450901 h 4824119"/>
              <a:gd name="connsiteX5" fmla="*/ 2186609 w 2191807"/>
              <a:gd name="connsiteY5" fmla="*/ 328 h 4824119"/>
              <a:gd name="connsiteX0" fmla="*/ 0 w 1825136"/>
              <a:gd name="connsiteY0" fmla="*/ 4916785 h 4916785"/>
              <a:gd name="connsiteX1" fmla="*/ 291548 w 1825136"/>
              <a:gd name="connsiteY1" fmla="*/ 3657828 h 4916785"/>
              <a:gd name="connsiteX2" fmla="*/ 821635 w 1825136"/>
              <a:gd name="connsiteY2" fmla="*/ 2769933 h 4916785"/>
              <a:gd name="connsiteX3" fmla="*/ 1364974 w 1825136"/>
              <a:gd name="connsiteY3" fmla="*/ 1829028 h 4916785"/>
              <a:gd name="connsiteX4" fmla="*/ 1736035 w 1825136"/>
              <a:gd name="connsiteY4" fmla="*/ 543567 h 4916785"/>
              <a:gd name="connsiteX5" fmla="*/ 1802296 w 1825136"/>
              <a:gd name="connsiteY5" fmla="*/ 229 h 49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5136" h="4916785">
                <a:moveTo>
                  <a:pt x="0" y="4916785"/>
                </a:moveTo>
                <a:cubicBezTo>
                  <a:pt x="77304" y="4466211"/>
                  <a:pt x="154609" y="4015637"/>
                  <a:pt x="291548" y="3657828"/>
                </a:cubicBezTo>
                <a:cubicBezTo>
                  <a:pt x="428487" y="3300019"/>
                  <a:pt x="642731" y="3074733"/>
                  <a:pt x="821635" y="2769933"/>
                </a:cubicBezTo>
                <a:cubicBezTo>
                  <a:pt x="1000539" y="2465133"/>
                  <a:pt x="1212574" y="2200089"/>
                  <a:pt x="1364974" y="1829028"/>
                </a:cubicBezTo>
                <a:cubicBezTo>
                  <a:pt x="1517374" y="1457967"/>
                  <a:pt x="1663148" y="848367"/>
                  <a:pt x="1736035" y="543567"/>
                </a:cubicBezTo>
                <a:cubicBezTo>
                  <a:pt x="1808922" y="238767"/>
                  <a:pt x="1855305" y="-8606"/>
                  <a:pt x="1802296" y="22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3CBAFDB-E2D9-462A-B4DB-8D3F0A33D051}"/>
              </a:ext>
            </a:extLst>
          </p:cNvPr>
          <p:cNvSpPr/>
          <p:nvPr/>
        </p:nvSpPr>
        <p:spPr>
          <a:xfrm flipH="1">
            <a:off x="7950565" y="1853580"/>
            <a:ext cx="1644748" cy="4545973"/>
          </a:xfrm>
          <a:custGeom>
            <a:avLst/>
            <a:gdLst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11966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38470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42816"/>
              <a:gd name="connsiteY0" fmla="*/ 4461828 h 4461828"/>
              <a:gd name="connsiteX1" fmla="*/ 291548 w 1742816"/>
              <a:gd name="connsiteY1" fmla="*/ 3202871 h 4461828"/>
              <a:gd name="connsiteX2" fmla="*/ 821635 w 1742816"/>
              <a:gd name="connsiteY2" fmla="*/ 2314976 h 4461828"/>
              <a:gd name="connsiteX3" fmla="*/ 1338470 w 1742816"/>
              <a:gd name="connsiteY3" fmla="*/ 1374071 h 4461828"/>
              <a:gd name="connsiteX4" fmla="*/ 1736035 w 1742816"/>
              <a:gd name="connsiteY4" fmla="*/ 88610 h 4461828"/>
              <a:gd name="connsiteX5" fmla="*/ 1577009 w 1742816"/>
              <a:gd name="connsiteY5" fmla="*/ 115115 h 4461828"/>
              <a:gd name="connsiteX0" fmla="*/ 0 w 1740003"/>
              <a:gd name="connsiteY0" fmla="*/ 4461828 h 4461828"/>
              <a:gd name="connsiteX1" fmla="*/ 291548 w 1740003"/>
              <a:gd name="connsiteY1" fmla="*/ 3202871 h 4461828"/>
              <a:gd name="connsiteX2" fmla="*/ 821635 w 1740003"/>
              <a:gd name="connsiteY2" fmla="*/ 2314976 h 4461828"/>
              <a:gd name="connsiteX3" fmla="*/ 1404731 w 1740003"/>
              <a:gd name="connsiteY3" fmla="*/ 1374071 h 4461828"/>
              <a:gd name="connsiteX4" fmla="*/ 1736035 w 1740003"/>
              <a:gd name="connsiteY4" fmla="*/ 88610 h 4461828"/>
              <a:gd name="connsiteX5" fmla="*/ 1577009 w 1740003"/>
              <a:gd name="connsiteY5" fmla="*/ 115115 h 4461828"/>
              <a:gd name="connsiteX0" fmla="*/ 0 w 1741636"/>
              <a:gd name="connsiteY0" fmla="*/ 4461828 h 4461828"/>
              <a:gd name="connsiteX1" fmla="*/ 291548 w 1741636"/>
              <a:gd name="connsiteY1" fmla="*/ 3202871 h 4461828"/>
              <a:gd name="connsiteX2" fmla="*/ 821635 w 1741636"/>
              <a:gd name="connsiteY2" fmla="*/ 2314976 h 4461828"/>
              <a:gd name="connsiteX3" fmla="*/ 1364974 w 1741636"/>
              <a:gd name="connsiteY3" fmla="*/ 1374071 h 4461828"/>
              <a:gd name="connsiteX4" fmla="*/ 1736035 w 1741636"/>
              <a:gd name="connsiteY4" fmla="*/ 88610 h 4461828"/>
              <a:gd name="connsiteX5" fmla="*/ 1577009 w 1741636"/>
              <a:gd name="connsiteY5" fmla="*/ 115115 h 4461828"/>
              <a:gd name="connsiteX0" fmla="*/ 0 w 2191807"/>
              <a:gd name="connsiteY0" fmla="*/ 4824119 h 4824119"/>
              <a:gd name="connsiteX1" fmla="*/ 291548 w 2191807"/>
              <a:gd name="connsiteY1" fmla="*/ 3565162 h 4824119"/>
              <a:gd name="connsiteX2" fmla="*/ 821635 w 2191807"/>
              <a:gd name="connsiteY2" fmla="*/ 2677267 h 4824119"/>
              <a:gd name="connsiteX3" fmla="*/ 1364974 w 2191807"/>
              <a:gd name="connsiteY3" fmla="*/ 1736362 h 4824119"/>
              <a:gd name="connsiteX4" fmla="*/ 1736035 w 2191807"/>
              <a:gd name="connsiteY4" fmla="*/ 450901 h 4824119"/>
              <a:gd name="connsiteX5" fmla="*/ 2186609 w 2191807"/>
              <a:gd name="connsiteY5" fmla="*/ 328 h 4824119"/>
              <a:gd name="connsiteX0" fmla="*/ 0 w 1825136"/>
              <a:gd name="connsiteY0" fmla="*/ 4916785 h 4916785"/>
              <a:gd name="connsiteX1" fmla="*/ 291548 w 1825136"/>
              <a:gd name="connsiteY1" fmla="*/ 3657828 h 4916785"/>
              <a:gd name="connsiteX2" fmla="*/ 821635 w 1825136"/>
              <a:gd name="connsiteY2" fmla="*/ 2769933 h 4916785"/>
              <a:gd name="connsiteX3" fmla="*/ 1364974 w 1825136"/>
              <a:gd name="connsiteY3" fmla="*/ 1829028 h 4916785"/>
              <a:gd name="connsiteX4" fmla="*/ 1736035 w 1825136"/>
              <a:gd name="connsiteY4" fmla="*/ 543567 h 4916785"/>
              <a:gd name="connsiteX5" fmla="*/ 1802296 w 1825136"/>
              <a:gd name="connsiteY5" fmla="*/ 229 h 49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5136" h="4916785">
                <a:moveTo>
                  <a:pt x="0" y="4916785"/>
                </a:moveTo>
                <a:cubicBezTo>
                  <a:pt x="77304" y="4466211"/>
                  <a:pt x="154609" y="4015637"/>
                  <a:pt x="291548" y="3657828"/>
                </a:cubicBezTo>
                <a:cubicBezTo>
                  <a:pt x="428487" y="3300019"/>
                  <a:pt x="642731" y="3074733"/>
                  <a:pt x="821635" y="2769933"/>
                </a:cubicBezTo>
                <a:cubicBezTo>
                  <a:pt x="1000539" y="2465133"/>
                  <a:pt x="1212574" y="2200089"/>
                  <a:pt x="1364974" y="1829028"/>
                </a:cubicBezTo>
                <a:cubicBezTo>
                  <a:pt x="1517374" y="1457967"/>
                  <a:pt x="1663148" y="848367"/>
                  <a:pt x="1736035" y="543567"/>
                </a:cubicBezTo>
                <a:cubicBezTo>
                  <a:pt x="1808922" y="238767"/>
                  <a:pt x="1855305" y="-8606"/>
                  <a:pt x="1802296" y="22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20B195E-F984-4672-8EB5-DE94C0E32CFC}"/>
              </a:ext>
            </a:extLst>
          </p:cNvPr>
          <p:cNvSpPr/>
          <p:nvPr/>
        </p:nvSpPr>
        <p:spPr>
          <a:xfrm flipH="1">
            <a:off x="9819122" y="1811911"/>
            <a:ext cx="1644748" cy="4545973"/>
          </a:xfrm>
          <a:custGeom>
            <a:avLst/>
            <a:gdLst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11966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36035"/>
              <a:gd name="connsiteY0" fmla="*/ 4373218 h 4373218"/>
              <a:gd name="connsiteX1" fmla="*/ 291548 w 1736035"/>
              <a:gd name="connsiteY1" fmla="*/ 3114261 h 4373218"/>
              <a:gd name="connsiteX2" fmla="*/ 821635 w 1736035"/>
              <a:gd name="connsiteY2" fmla="*/ 2226366 h 4373218"/>
              <a:gd name="connsiteX3" fmla="*/ 1338470 w 1736035"/>
              <a:gd name="connsiteY3" fmla="*/ 1285461 h 4373218"/>
              <a:gd name="connsiteX4" fmla="*/ 1736035 w 1736035"/>
              <a:gd name="connsiteY4" fmla="*/ 0 h 4373218"/>
              <a:gd name="connsiteX5" fmla="*/ 1736035 w 1736035"/>
              <a:gd name="connsiteY5" fmla="*/ 0 h 4373218"/>
              <a:gd name="connsiteX0" fmla="*/ 0 w 1742816"/>
              <a:gd name="connsiteY0" fmla="*/ 4461828 h 4461828"/>
              <a:gd name="connsiteX1" fmla="*/ 291548 w 1742816"/>
              <a:gd name="connsiteY1" fmla="*/ 3202871 h 4461828"/>
              <a:gd name="connsiteX2" fmla="*/ 821635 w 1742816"/>
              <a:gd name="connsiteY2" fmla="*/ 2314976 h 4461828"/>
              <a:gd name="connsiteX3" fmla="*/ 1338470 w 1742816"/>
              <a:gd name="connsiteY3" fmla="*/ 1374071 h 4461828"/>
              <a:gd name="connsiteX4" fmla="*/ 1736035 w 1742816"/>
              <a:gd name="connsiteY4" fmla="*/ 88610 h 4461828"/>
              <a:gd name="connsiteX5" fmla="*/ 1577009 w 1742816"/>
              <a:gd name="connsiteY5" fmla="*/ 115115 h 4461828"/>
              <a:gd name="connsiteX0" fmla="*/ 0 w 1740003"/>
              <a:gd name="connsiteY0" fmla="*/ 4461828 h 4461828"/>
              <a:gd name="connsiteX1" fmla="*/ 291548 w 1740003"/>
              <a:gd name="connsiteY1" fmla="*/ 3202871 h 4461828"/>
              <a:gd name="connsiteX2" fmla="*/ 821635 w 1740003"/>
              <a:gd name="connsiteY2" fmla="*/ 2314976 h 4461828"/>
              <a:gd name="connsiteX3" fmla="*/ 1404731 w 1740003"/>
              <a:gd name="connsiteY3" fmla="*/ 1374071 h 4461828"/>
              <a:gd name="connsiteX4" fmla="*/ 1736035 w 1740003"/>
              <a:gd name="connsiteY4" fmla="*/ 88610 h 4461828"/>
              <a:gd name="connsiteX5" fmla="*/ 1577009 w 1740003"/>
              <a:gd name="connsiteY5" fmla="*/ 115115 h 4461828"/>
              <a:gd name="connsiteX0" fmla="*/ 0 w 1741636"/>
              <a:gd name="connsiteY0" fmla="*/ 4461828 h 4461828"/>
              <a:gd name="connsiteX1" fmla="*/ 291548 w 1741636"/>
              <a:gd name="connsiteY1" fmla="*/ 3202871 h 4461828"/>
              <a:gd name="connsiteX2" fmla="*/ 821635 w 1741636"/>
              <a:gd name="connsiteY2" fmla="*/ 2314976 h 4461828"/>
              <a:gd name="connsiteX3" fmla="*/ 1364974 w 1741636"/>
              <a:gd name="connsiteY3" fmla="*/ 1374071 h 4461828"/>
              <a:gd name="connsiteX4" fmla="*/ 1736035 w 1741636"/>
              <a:gd name="connsiteY4" fmla="*/ 88610 h 4461828"/>
              <a:gd name="connsiteX5" fmla="*/ 1577009 w 1741636"/>
              <a:gd name="connsiteY5" fmla="*/ 115115 h 4461828"/>
              <a:gd name="connsiteX0" fmla="*/ 0 w 2191807"/>
              <a:gd name="connsiteY0" fmla="*/ 4824119 h 4824119"/>
              <a:gd name="connsiteX1" fmla="*/ 291548 w 2191807"/>
              <a:gd name="connsiteY1" fmla="*/ 3565162 h 4824119"/>
              <a:gd name="connsiteX2" fmla="*/ 821635 w 2191807"/>
              <a:gd name="connsiteY2" fmla="*/ 2677267 h 4824119"/>
              <a:gd name="connsiteX3" fmla="*/ 1364974 w 2191807"/>
              <a:gd name="connsiteY3" fmla="*/ 1736362 h 4824119"/>
              <a:gd name="connsiteX4" fmla="*/ 1736035 w 2191807"/>
              <a:gd name="connsiteY4" fmla="*/ 450901 h 4824119"/>
              <a:gd name="connsiteX5" fmla="*/ 2186609 w 2191807"/>
              <a:gd name="connsiteY5" fmla="*/ 328 h 4824119"/>
              <a:gd name="connsiteX0" fmla="*/ 0 w 1825136"/>
              <a:gd name="connsiteY0" fmla="*/ 4916785 h 4916785"/>
              <a:gd name="connsiteX1" fmla="*/ 291548 w 1825136"/>
              <a:gd name="connsiteY1" fmla="*/ 3657828 h 4916785"/>
              <a:gd name="connsiteX2" fmla="*/ 821635 w 1825136"/>
              <a:gd name="connsiteY2" fmla="*/ 2769933 h 4916785"/>
              <a:gd name="connsiteX3" fmla="*/ 1364974 w 1825136"/>
              <a:gd name="connsiteY3" fmla="*/ 1829028 h 4916785"/>
              <a:gd name="connsiteX4" fmla="*/ 1736035 w 1825136"/>
              <a:gd name="connsiteY4" fmla="*/ 543567 h 4916785"/>
              <a:gd name="connsiteX5" fmla="*/ 1802296 w 1825136"/>
              <a:gd name="connsiteY5" fmla="*/ 229 h 49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5136" h="4916785">
                <a:moveTo>
                  <a:pt x="0" y="4916785"/>
                </a:moveTo>
                <a:cubicBezTo>
                  <a:pt x="77304" y="4466211"/>
                  <a:pt x="154609" y="4015637"/>
                  <a:pt x="291548" y="3657828"/>
                </a:cubicBezTo>
                <a:cubicBezTo>
                  <a:pt x="428487" y="3300019"/>
                  <a:pt x="642731" y="3074733"/>
                  <a:pt x="821635" y="2769933"/>
                </a:cubicBezTo>
                <a:cubicBezTo>
                  <a:pt x="1000539" y="2465133"/>
                  <a:pt x="1212574" y="2200089"/>
                  <a:pt x="1364974" y="1829028"/>
                </a:cubicBezTo>
                <a:cubicBezTo>
                  <a:pt x="1517374" y="1457967"/>
                  <a:pt x="1663148" y="848367"/>
                  <a:pt x="1736035" y="543567"/>
                </a:cubicBezTo>
                <a:cubicBezTo>
                  <a:pt x="1808922" y="238767"/>
                  <a:pt x="1855305" y="-8606"/>
                  <a:pt x="1802296" y="22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C1FF8-B359-4B35-BDE9-C0D8F9F450DD}"/>
              </a:ext>
            </a:extLst>
          </p:cNvPr>
          <p:cNvSpPr txBox="1"/>
          <p:nvPr/>
        </p:nvSpPr>
        <p:spPr>
          <a:xfrm>
            <a:off x="454124" y="6209245"/>
            <a:ext cx="4729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Notice that the graph repeats every </a:t>
            </a:r>
            <a:r>
              <a:rPr lang="el-GR" sz="2000" dirty="0"/>
              <a:t>π</a:t>
            </a:r>
            <a:r>
              <a:rPr lang="en-US" sz="2000" dirty="0"/>
              <a:t> units.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C80549-E717-4921-B4A5-85DC986DAC0F}"/>
              </a:ext>
            </a:extLst>
          </p:cNvPr>
          <p:cNvCxnSpPr/>
          <p:nvPr/>
        </p:nvCxnSpPr>
        <p:spPr>
          <a:xfrm>
            <a:off x="5240951" y="4253947"/>
            <a:ext cx="1761624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98D1DC-1BCB-480C-BC92-C39CA5C7CEFC}"/>
              </a:ext>
            </a:extLst>
          </p:cNvPr>
          <p:cNvCxnSpPr/>
          <p:nvPr/>
        </p:nvCxnSpPr>
        <p:spPr>
          <a:xfrm>
            <a:off x="3467556" y="4253947"/>
            <a:ext cx="1761624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26A024-E9A8-49FE-BA8F-A3FA2A49E50F}"/>
              </a:ext>
            </a:extLst>
          </p:cNvPr>
          <p:cNvCxnSpPr/>
          <p:nvPr/>
        </p:nvCxnSpPr>
        <p:spPr>
          <a:xfrm>
            <a:off x="7043986" y="4253947"/>
            <a:ext cx="1761624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040999-ED6C-443F-A712-E99B057C642D}"/>
              </a:ext>
            </a:extLst>
          </p:cNvPr>
          <p:cNvCxnSpPr/>
          <p:nvPr/>
        </p:nvCxnSpPr>
        <p:spPr>
          <a:xfrm>
            <a:off x="1504579" y="4253947"/>
            <a:ext cx="1761624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A5E26C-455C-45A4-875A-2D1A12A7D5CF}"/>
              </a:ext>
            </a:extLst>
          </p:cNvPr>
          <p:cNvCxnSpPr/>
          <p:nvPr/>
        </p:nvCxnSpPr>
        <p:spPr>
          <a:xfrm>
            <a:off x="8846283" y="4253947"/>
            <a:ext cx="1761624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010C47-EF33-4FB5-A870-8FC4AB7328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cotangent function,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010C47-EF33-4FB5-A870-8FC4AB732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DCD23F-434E-4316-A361-C3A62C25998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i="1" dirty="0"/>
                  <a:t>x</a:t>
                </a:r>
                <a:r>
                  <a:rPr lang="en-US" dirty="0"/>
                  <a:t>-intercepts occur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Vertical asymptotes occur at multiples of </a:t>
                </a:r>
                <a:r>
                  <a:rPr lang="el-GR" dirty="0"/>
                  <a:t>π</a:t>
                </a:r>
                <a:r>
                  <a:rPr lang="en-US" dirty="0"/>
                  <a:t> 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Domain is all real numbers except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Range is all real numbers</a:t>
                </a:r>
              </a:p>
              <a:p>
                <a:r>
                  <a:rPr lang="en-US" dirty="0"/>
                  <a:t>Period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Odd</a:t>
                </a:r>
              </a:p>
              <a:p>
                <a:r>
                  <a:rPr lang="en-US" dirty="0"/>
                  <a:t>No amplitude.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DCD23F-434E-4316-A361-C3A62C259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82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665B6-A4BA-4CBD-9745-64BE6984A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pic>
        <p:nvPicPr>
          <p:cNvPr id="7" name="Picture 6" descr="Ch5_slide17.png">
            <a:extLst>
              <a:ext uri="{FF2B5EF4-FFF2-40B4-BE49-F238E27FC236}">
                <a16:creationId xmlns:a16="http://schemas.microsoft.com/office/drawing/2014/main" id="{1DF00530-62B3-4541-8626-63B60B5CAB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EBBF"/>
              </a:clrFrom>
              <a:clrTo>
                <a:srgbClr val="F0EBB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81" t="60981" r="3704" b="3168"/>
          <a:stretch/>
        </p:blipFill>
        <p:spPr bwMode="auto">
          <a:xfrm>
            <a:off x="6477000" y="1825625"/>
            <a:ext cx="4380154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09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9F1DAB-0F35-4821-99EB-4D1264B246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Graph of Secant,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9F1DAB-0F35-4821-99EB-4D1264B24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D81A-A825-4E66-978E-5EF78E7C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FE609-1AAC-4A6B-9AD6-E303E0BC3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93" t="28913" r="4115" b="20395"/>
          <a:stretch/>
        </p:blipFill>
        <p:spPr>
          <a:xfrm>
            <a:off x="383220" y="1714330"/>
            <a:ext cx="11425560" cy="457392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659880-9719-4682-B224-CE675BD0661D}"/>
              </a:ext>
            </a:extLst>
          </p:cNvPr>
          <p:cNvCxnSpPr>
            <a:cxnSpLocks/>
          </p:cNvCxnSpPr>
          <p:nvPr/>
        </p:nvCxnSpPr>
        <p:spPr>
          <a:xfrm flipV="1">
            <a:off x="1497495" y="1714330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0063D9-17DB-40F6-A615-DC3DF318EC26}"/>
              </a:ext>
            </a:extLst>
          </p:cNvPr>
          <p:cNvCxnSpPr>
            <a:cxnSpLocks/>
          </p:cNvCxnSpPr>
          <p:nvPr/>
        </p:nvCxnSpPr>
        <p:spPr>
          <a:xfrm flipV="1">
            <a:off x="5168347" y="1714330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A85405-12B6-4624-A625-BA2E2F8DC928}"/>
              </a:ext>
            </a:extLst>
          </p:cNvPr>
          <p:cNvCxnSpPr>
            <a:cxnSpLocks/>
          </p:cNvCxnSpPr>
          <p:nvPr/>
        </p:nvCxnSpPr>
        <p:spPr>
          <a:xfrm flipV="1">
            <a:off x="6997147" y="1714330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0B889A-95FB-4B85-9C8A-23CBFFE5DF3E}"/>
              </a:ext>
            </a:extLst>
          </p:cNvPr>
          <p:cNvCxnSpPr>
            <a:cxnSpLocks/>
          </p:cNvCxnSpPr>
          <p:nvPr/>
        </p:nvCxnSpPr>
        <p:spPr>
          <a:xfrm flipV="1">
            <a:off x="3299791" y="1714330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0505D4-CDC5-4CB5-A589-06EF35BBD35C}"/>
              </a:ext>
            </a:extLst>
          </p:cNvPr>
          <p:cNvCxnSpPr>
            <a:cxnSpLocks/>
          </p:cNvCxnSpPr>
          <p:nvPr/>
        </p:nvCxnSpPr>
        <p:spPr>
          <a:xfrm flipV="1">
            <a:off x="8918712" y="1690688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A5830C-AFD8-411E-B446-575C9D729C89}"/>
              </a:ext>
            </a:extLst>
          </p:cNvPr>
          <p:cNvCxnSpPr>
            <a:cxnSpLocks/>
          </p:cNvCxnSpPr>
          <p:nvPr/>
        </p:nvCxnSpPr>
        <p:spPr>
          <a:xfrm flipV="1">
            <a:off x="10866783" y="1690688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12A237-01FD-40DA-9B08-E0F4498A2A2D}"/>
              </a:ext>
            </a:extLst>
          </p:cNvPr>
          <p:cNvSpPr/>
          <p:nvPr/>
        </p:nvSpPr>
        <p:spPr>
          <a:xfrm>
            <a:off x="1586120" y="1801983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5B89F2-61F1-49D9-8818-97BC365870D3}"/>
              </a:ext>
            </a:extLst>
          </p:cNvPr>
          <p:cNvSpPr/>
          <p:nvPr/>
        </p:nvSpPr>
        <p:spPr>
          <a:xfrm>
            <a:off x="5280991" y="1778489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16675A-5A75-4C63-8B7A-B59F54E0AA17}"/>
              </a:ext>
            </a:extLst>
          </p:cNvPr>
          <p:cNvSpPr/>
          <p:nvPr/>
        </p:nvSpPr>
        <p:spPr>
          <a:xfrm>
            <a:off x="9052478" y="1752320"/>
            <a:ext cx="1695034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0C8E6E-6078-43EA-A2A5-32088A76CFEC}"/>
              </a:ext>
            </a:extLst>
          </p:cNvPr>
          <p:cNvSpPr/>
          <p:nvPr/>
        </p:nvSpPr>
        <p:spPr>
          <a:xfrm rot="10800000">
            <a:off x="-147144" y="4959352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BC7C01C-99D0-43F8-A881-CEFE39FE1EF3}"/>
              </a:ext>
            </a:extLst>
          </p:cNvPr>
          <p:cNvSpPr/>
          <p:nvPr/>
        </p:nvSpPr>
        <p:spPr>
          <a:xfrm rot="10800000">
            <a:off x="3493135" y="4976802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E31061B-EF3D-46DD-9A16-C2A159707AB1}"/>
              </a:ext>
            </a:extLst>
          </p:cNvPr>
          <p:cNvSpPr/>
          <p:nvPr/>
        </p:nvSpPr>
        <p:spPr>
          <a:xfrm rot="10800000">
            <a:off x="7128142" y="4950633"/>
            <a:ext cx="1695034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B4E019-B7CA-4E2F-A2E9-49D43929D33A}"/>
              </a:ext>
            </a:extLst>
          </p:cNvPr>
          <p:cNvSpPr txBox="1"/>
          <p:nvPr/>
        </p:nvSpPr>
        <p:spPr>
          <a:xfrm>
            <a:off x="454124" y="6209245"/>
            <a:ext cx="485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Notice that the graph repeats every 2</a:t>
            </a:r>
            <a:r>
              <a:rPr lang="el-GR" sz="2000" dirty="0"/>
              <a:t>π</a:t>
            </a:r>
            <a:r>
              <a:rPr lang="en-US" sz="2000" dirty="0"/>
              <a:t> units.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303EFA-1928-40E5-8A50-2ED141B8655B}"/>
              </a:ext>
            </a:extLst>
          </p:cNvPr>
          <p:cNvCxnSpPr>
            <a:cxnSpLocks/>
          </p:cNvCxnSpPr>
          <p:nvPr/>
        </p:nvCxnSpPr>
        <p:spPr>
          <a:xfrm>
            <a:off x="6116335" y="3339547"/>
            <a:ext cx="3756535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748CE2-7C6B-42AF-8688-95893B1ED2DF}"/>
              </a:ext>
            </a:extLst>
          </p:cNvPr>
          <p:cNvCxnSpPr>
            <a:cxnSpLocks/>
          </p:cNvCxnSpPr>
          <p:nvPr/>
        </p:nvCxnSpPr>
        <p:spPr>
          <a:xfrm>
            <a:off x="4287535" y="4784034"/>
            <a:ext cx="3571004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FCB8B9-7636-47D7-882E-3498B0F1FA32}"/>
              </a:ext>
            </a:extLst>
          </p:cNvPr>
          <p:cNvCxnSpPr>
            <a:cxnSpLocks/>
          </p:cNvCxnSpPr>
          <p:nvPr/>
        </p:nvCxnSpPr>
        <p:spPr>
          <a:xfrm>
            <a:off x="2418979" y="3339547"/>
            <a:ext cx="3531247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010C47-EF33-4FB5-A870-8FC4AB7328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secant function,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sec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010C47-EF33-4FB5-A870-8FC4AB732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DCD23F-434E-4316-A361-C3A62C25998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 </a:t>
                </a:r>
                <a:r>
                  <a:rPr lang="en-US" i="1" dirty="0"/>
                  <a:t>x</a:t>
                </a:r>
                <a:r>
                  <a:rPr lang="en-US" dirty="0"/>
                  <a:t>-intercepts</a:t>
                </a:r>
              </a:p>
              <a:p>
                <a:r>
                  <a:rPr lang="en-US" dirty="0"/>
                  <a:t>Vertical asymptotes occur at odd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Domain is all real numbers except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Range is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−∞,−1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∪[1,∞)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Period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</a:t>
                </a:r>
              </a:p>
              <a:p>
                <a:r>
                  <a:rPr lang="en-US" dirty="0"/>
                  <a:t>No amplitude.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DCD23F-434E-4316-A361-C3A62C259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882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5_slide18.png">
            <a:extLst>
              <a:ext uri="{FF2B5EF4-FFF2-40B4-BE49-F238E27FC236}">
                <a16:creationId xmlns:a16="http://schemas.microsoft.com/office/drawing/2014/main" id="{F3CF463E-61E2-40F4-AA41-2B82161744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clrChange>
              <a:clrFrom>
                <a:srgbClr val="F0EBBF"/>
              </a:clrFrom>
              <a:clrTo>
                <a:srgbClr val="F0EBB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3" t="55718" r="2238" b="2818"/>
          <a:stretch/>
        </p:blipFill>
        <p:spPr bwMode="auto">
          <a:xfrm>
            <a:off x="6833279" y="1690688"/>
            <a:ext cx="4520521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6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910769-FC0E-497B-A2F5-9526DB53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dirty="0">
                <a:solidFill>
                  <a:schemeClr val="accent1"/>
                </a:solidFill>
              </a:rPr>
              <a:t>Cosine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Secant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6F296-1039-4F91-A742-146FAC6F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410993-E7F6-4C48-8E10-AEDAE8310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3" t="28913" r="4115" b="20395"/>
          <a:stretch/>
        </p:blipFill>
        <p:spPr>
          <a:xfrm>
            <a:off x="383220" y="1714330"/>
            <a:ext cx="11425560" cy="4573928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2C8C1C-4E1C-471C-8BEC-20D4F0674B59}"/>
              </a:ext>
            </a:extLst>
          </p:cNvPr>
          <p:cNvSpPr/>
          <p:nvPr/>
        </p:nvSpPr>
        <p:spPr>
          <a:xfrm>
            <a:off x="572610" y="3102275"/>
            <a:ext cx="10450231" cy="1836537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  <a:gd name="connsiteX0" fmla="*/ 0 w 12075791"/>
              <a:gd name="connsiteY0" fmla="*/ 0 h 1931127"/>
              <a:gd name="connsiteX1" fmla="*/ 1936005 w 12075791"/>
              <a:gd name="connsiteY1" fmla="*/ 1911083 h 1931127"/>
              <a:gd name="connsiteX2" fmla="*/ 3791309 w 12075791"/>
              <a:gd name="connsiteY2" fmla="*/ 42526 h 1931127"/>
              <a:gd name="connsiteX3" fmla="*/ 5633362 w 12075791"/>
              <a:gd name="connsiteY3" fmla="*/ 1924335 h 1931127"/>
              <a:gd name="connsiteX4" fmla="*/ 7448909 w 12075791"/>
              <a:gd name="connsiteY4" fmla="*/ 82282 h 1931127"/>
              <a:gd name="connsiteX5" fmla="*/ 9383727 w 12075791"/>
              <a:gd name="connsiteY5" fmla="*/ 1924335 h 1931127"/>
              <a:gd name="connsiteX6" fmla="*/ 11212527 w 12075791"/>
              <a:gd name="connsiteY6" fmla="*/ 55778 h 1931127"/>
              <a:gd name="connsiteX7" fmla="*/ 12060666 w 12075791"/>
              <a:gd name="connsiteY7" fmla="*/ 1036439 h 1931127"/>
              <a:gd name="connsiteX0" fmla="*/ 0 w 12075791"/>
              <a:gd name="connsiteY0" fmla="*/ 0 h 1931127"/>
              <a:gd name="connsiteX1" fmla="*/ 1253617 w 12075791"/>
              <a:gd name="connsiteY1" fmla="*/ 1842844 h 1931127"/>
              <a:gd name="connsiteX2" fmla="*/ 3791309 w 12075791"/>
              <a:gd name="connsiteY2" fmla="*/ 42526 h 1931127"/>
              <a:gd name="connsiteX3" fmla="*/ 5633362 w 12075791"/>
              <a:gd name="connsiteY3" fmla="*/ 1924335 h 1931127"/>
              <a:gd name="connsiteX4" fmla="*/ 7448909 w 12075791"/>
              <a:gd name="connsiteY4" fmla="*/ 82282 h 1931127"/>
              <a:gd name="connsiteX5" fmla="*/ 9383727 w 12075791"/>
              <a:gd name="connsiteY5" fmla="*/ 1924335 h 1931127"/>
              <a:gd name="connsiteX6" fmla="*/ 11212527 w 12075791"/>
              <a:gd name="connsiteY6" fmla="*/ 55778 h 1931127"/>
              <a:gd name="connsiteX7" fmla="*/ 12060666 w 12075791"/>
              <a:gd name="connsiteY7" fmla="*/ 1036439 h 1931127"/>
              <a:gd name="connsiteX0" fmla="*/ 0 w 12075791"/>
              <a:gd name="connsiteY0" fmla="*/ 0 h 1931127"/>
              <a:gd name="connsiteX1" fmla="*/ 1253617 w 12075791"/>
              <a:gd name="connsiteY1" fmla="*/ 1842844 h 1931127"/>
              <a:gd name="connsiteX2" fmla="*/ 2904204 w 12075791"/>
              <a:gd name="connsiteY2" fmla="*/ 28879 h 1931127"/>
              <a:gd name="connsiteX3" fmla="*/ 5633362 w 12075791"/>
              <a:gd name="connsiteY3" fmla="*/ 1924335 h 1931127"/>
              <a:gd name="connsiteX4" fmla="*/ 7448909 w 12075791"/>
              <a:gd name="connsiteY4" fmla="*/ 82282 h 1931127"/>
              <a:gd name="connsiteX5" fmla="*/ 9383727 w 12075791"/>
              <a:gd name="connsiteY5" fmla="*/ 1924335 h 1931127"/>
              <a:gd name="connsiteX6" fmla="*/ 11212527 w 12075791"/>
              <a:gd name="connsiteY6" fmla="*/ 55778 h 1931127"/>
              <a:gd name="connsiteX7" fmla="*/ 12060666 w 12075791"/>
              <a:gd name="connsiteY7" fmla="*/ 1036439 h 1931127"/>
              <a:gd name="connsiteX0" fmla="*/ 0 w 12075791"/>
              <a:gd name="connsiteY0" fmla="*/ 0 h 1931142"/>
              <a:gd name="connsiteX1" fmla="*/ 1253617 w 12075791"/>
              <a:gd name="connsiteY1" fmla="*/ 1842844 h 1931142"/>
              <a:gd name="connsiteX2" fmla="*/ 2904204 w 12075791"/>
              <a:gd name="connsiteY2" fmla="*/ 28879 h 1931142"/>
              <a:gd name="connsiteX3" fmla="*/ 4773553 w 12075791"/>
              <a:gd name="connsiteY3" fmla="*/ 1897040 h 1931142"/>
              <a:gd name="connsiteX4" fmla="*/ 7448909 w 12075791"/>
              <a:gd name="connsiteY4" fmla="*/ 82282 h 1931142"/>
              <a:gd name="connsiteX5" fmla="*/ 9383727 w 12075791"/>
              <a:gd name="connsiteY5" fmla="*/ 1924335 h 1931142"/>
              <a:gd name="connsiteX6" fmla="*/ 11212527 w 12075791"/>
              <a:gd name="connsiteY6" fmla="*/ 55778 h 1931142"/>
              <a:gd name="connsiteX7" fmla="*/ 12060666 w 12075791"/>
              <a:gd name="connsiteY7" fmla="*/ 1036439 h 1931142"/>
              <a:gd name="connsiteX0" fmla="*/ 0 w 12075791"/>
              <a:gd name="connsiteY0" fmla="*/ 0 h 1924336"/>
              <a:gd name="connsiteX1" fmla="*/ 1253617 w 12075791"/>
              <a:gd name="connsiteY1" fmla="*/ 1842844 h 1924336"/>
              <a:gd name="connsiteX2" fmla="*/ 2904204 w 12075791"/>
              <a:gd name="connsiteY2" fmla="*/ 28879 h 1924336"/>
              <a:gd name="connsiteX3" fmla="*/ 4773553 w 12075791"/>
              <a:gd name="connsiteY3" fmla="*/ 1897040 h 1924336"/>
              <a:gd name="connsiteX4" fmla="*/ 5688348 w 12075791"/>
              <a:gd name="connsiteY4" fmla="*/ 68634 h 1924336"/>
              <a:gd name="connsiteX5" fmla="*/ 9383727 w 12075791"/>
              <a:gd name="connsiteY5" fmla="*/ 1924335 h 1924336"/>
              <a:gd name="connsiteX6" fmla="*/ 11212527 w 12075791"/>
              <a:gd name="connsiteY6" fmla="*/ 55778 h 1924336"/>
              <a:gd name="connsiteX7" fmla="*/ 12060666 w 12075791"/>
              <a:gd name="connsiteY7" fmla="*/ 1036439 h 1924336"/>
              <a:gd name="connsiteX0" fmla="*/ 0 w 12075791"/>
              <a:gd name="connsiteY0" fmla="*/ 0 h 1924336"/>
              <a:gd name="connsiteX1" fmla="*/ 1253617 w 12075791"/>
              <a:gd name="connsiteY1" fmla="*/ 1842844 h 1924336"/>
              <a:gd name="connsiteX2" fmla="*/ 2904204 w 12075791"/>
              <a:gd name="connsiteY2" fmla="*/ 28879 h 1924336"/>
              <a:gd name="connsiteX3" fmla="*/ 4541541 w 12075791"/>
              <a:gd name="connsiteY3" fmla="*/ 1883392 h 1924336"/>
              <a:gd name="connsiteX4" fmla="*/ 5688348 w 12075791"/>
              <a:gd name="connsiteY4" fmla="*/ 68634 h 1924336"/>
              <a:gd name="connsiteX5" fmla="*/ 9383727 w 12075791"/>
              <a:gd name="connsiteY5" fmla="*/ 1924335 h 1924336"/>
              <a:gd name="connsiteX6" fmla="*/ 11212527 w 12075791"/>
              <a:gd name="connsiteY6" fmla="*/ 55778 h 1924336"/>
              <a:gd name="connsiteX7" fmla="*/ 12060666 w 12075791"/>
              <a:gd name="connsiteY7" fmla="*/ 1036439 h 1924336"/>
              <a:gd name="connsiteX0" fmla="*/ 0 w 12080654"/>
              <a:gd name="connsiteY0" fmla="*/ 0 h 1897040"/>
              <a:gd name="connsiteX1" fmla="*/ 1253617 w 12080654"/>
              <a:gd name="connsiteY1" fmla="*/ 1842844 h 1897040"/>
              <a:gd name="connsiteX2" fmla="*/ 2904204 w 12080654"/>
              <a:gd name="connsiteY2" fmla="*/ 28879 h 1897040"/>
              <a:gd name="connsiteX3" fmla="*/ 4541541 w 12080654"/>
              <a:gd name="connsiteY3" fmla="*/ 1883392 h 1897040"/>
              <a:gd name="connsiteX4" fmla="*/ 5688348 w 12080654"/>
              <a:gd name="connsiteY4" fmla="*/ 68634 h 1897040"/>
              <a:gd name="connsiteX5" fmla="*/ 7664109 w 12080654"/>
              <a:gd name="connsiteY5" fmla="*/ 1897039 h 1897040"/>
              <a:gd name="connsiteX6" fmla="*/ 11212527 w 12080654"/>
              <a:gd name="connsiteY6" fmla="*/ 55778 h 1897040"/>
              <a:gd name="connsiteX7" fmla="*/ 12060666 w 12080654"/>
              <a:gd name="connsiteY7" fmla="*/ 1036439 h 1897040"/>
              <a:gd name="connsiteX0" fmla="*/ 0 w 12082210"/>
              <a:gd name="connsiteY0" fmla="*/ 0 h 1883410"/>
              <a:gd name="connsiteX1" fmla="*/ 1253617 w 12082210"/>
              <a:gd name="connsiteY1" fmla="*/ 1842844 h 1883410"/>
              <a:gd name="connsiteX2" fmla="*/ 2904204 w 12082210"/>
              <a:gd name="connsiteY2" fmla="*/ 28879 h 1883410"/>
              <a:gd name="connsiteX3" fmla="*/ 4541541 w 12082210"/>
              <a:gd name="connsiteY3" fmla="*/ 1883392 h 1883410"/>
              <a:gd name="connsiteX4" fmla="*/ 5688348 w 12082210"/>
              <a:gd name="connsiteY4" fmla="*/ 68634 h 1883410"/>
              <a:gd name="connsiteX5" fmla="*/ 7500336 w 12082210"/>
              <a:gd name="connsiteY5" fmla="*/ 1856096 h 1883410"/>
              <a:gd name="connsiteX6" fmla="*/ 11212527 w 12082210"/>
              <a:gd name="connsiteY6" fmla="*/ 55778 h 1883410"/>
              <a:gd name="connsiteX7" fmla="*/ 12060666 w 12082210"/>
              <a:gd name="connsiteY7" fmla="*/ 1036439 h 1883410"/>
              <a:gd name="connsiteX0" fmla="*/ 0 w 12063593"/>
              <a:gd name="connsiteY0" fmla="*/ 0 h 1883410"/>
              <a:gd name="connsiteX1" fmla="*/ 1253617 w 12063593"/>
              <a:gd name="connsiteY1" fmla="*/ 1842844 h 1883410"/>
              <a:gd name="connsiteX2" fmla="*/ 2904204 w 12063593"/>
              <a:gd name="connsiteY2" fmla="*/ 28879 h 1883410"/>
              <a:gd name="connsiteX3" fmla="*/ 4541541 w 12063593"/>
              <a:gd name="connsiteY3" fmla="*/ 1883392 h 1883410"/>
              <a:gd name="connsiteX4" fmla="*/ 5688348 w 12063593"/>
              <a:gd name="connsiteY4" fmla="*/ 68634 h 1883410"/>
              <a:gd name="connsiteX5" fmla="*/ 7500336 w 12063593"/>
              <a:gd name="connsiteY5" fmla="*/ 1856096 h 1883410"/>
              <a:gd name="connsiteX6" fmla="*/ 9356431 w 12063593"/>
              <a:gd name="connsiteY6" fmla="*/ 96722 h 1883410"/>
              <a:gd name="connsiteX7" fmla="*/ 12060666 w 12063593"/>
              <a:gd name="connsiteY7" fmla="*/ 1036439 h 1883410"/>
              <a:gd name="connsiteX0" fmla="*/ 0 w 10647972"/>
              <a:gd name="connsiteY0" fmla="*/ 0 h 1883410"/>
              <a:gd name="connsiteX1" fmla="*/ 1253617 w 10647972"/>
              <a:gd name="connsiteY1" fmla="*/ 1842844 h 1883410"/>
              <a:gd name="connsiteX2" fmla="*/ 2904204 w 10647972"/>
              <a:gd name="connsiteY2" fmla="*/ 28879 h 1883410"/>
              <a:gd name="connsiteX3" fmla="*/ 4541541 w 10647972"/>
              <a:gd name="connsiteY3" fmla="*/ 1883392 h 1883410"/>
              <a:gd name="connsiteX4" fmla="*/ 5688348 w 10647972"/>
              <a:gd name="connsiteY4" fmla="*/ 68634 h 1883410"/>
              <a:gd name="connsiteX5" fmla="*/ 7500336 w 10647972"/>
              <a:gd name="connsiteY5" fmla="*/ 1856096 h 1883410"/>
              <a:gd name="connsiteX6" fmla="*/ 9356431 w 10647972"/>
              <a:gd name="connsiteY6" fmla="*/ 96722 h 1883410"/>
              <a:gd name="connsiteX7" fmla="*/ 10641299 w 10647972"/>
              <a:gd name="connsiteY7" fmla="*/ 1159269 h 1883410"/>
              <a:gd name="connsiteX0" fmla="*/ 0 w 10665155"/>
              <a:gd name="connsiteY0" fmla="*/ 0 h 1883410"/>
              <a:gd name="connsiteX1" fmla="*/ 1253617 w 10665155"/>
              <a:gd name="connsiteY1" fmla="*/ 1842844 h 1883410"/>
              <a:gd name="connsiteX2" fmla="*/ 2904204 w 10665155"/>
              <a:gd name="connsiteY2" fmla="*/ 28879 h 1883410"/>
              <a:gd name="connsiteX3" fmla="*/ 4541541 w 10665155"/>
              <a:gd name="connsiteY3" fmla="*/ 1883392 h 1883410"/>
              <a:gd name="connsiteX4" fmla="*/ 5688348 w 10665155"/>
              <a:gd name="connsiteY4" fmla="*/ 68634 h 1883410"/>
              <a:gd name="connsiteX5" fmla="*/ 7500336 w 10665155"/>
              <a:gd name="connsiteY5" fmla="*/ 1856096 h 1883410"/>
              <a:gd name="connsiteX6" fmla="*/ 9356431 w 10665155"/>
              <a:gd name="connsiteY6" fmla="*/ 96722 h 1883410"/>
              <a:gd name="connsiteX7" fmla="*/ 10641299 w 10665155"/>
              <a:gd name="connsiteY7" fmla="*/ 1159269 h 1883410"/>
              <a:gd name="connsiteX0" fmla="*/ 0 w 10665155"/>
              <a:gd name="connsiteY0" fmla="*/ 0 h 1883393"/>
              <a:gd name="connsiteX1" fmla="*/ 1253617 w 10665155"/>
              <a:gd name="connsiteY1" fmla="*/ 1842844 h 1883393"/>
              <a:gd name="connsiteX2" fmla="*/ 2808670 w 10665155"/>
              <a:gd name="connsiteY2" fmla="*/ 56174 h 1883393"/>
              <a:gd name="connsiteX3" fmla="*/ 4541541 w 10665155"/>
              <a:gd name="connsiteY3" fmla="*/ 1883392 h 1883393"/>
              <a:gd name="connsiteX4" fmla="*/ 5688348 w 10665155"/>
              <a:gd name="connsiteY4" fmla="*/ 68634 h 1883393"/>
              <a:gd name="connsiteX5" fmla="*/ 7500336 w 10665155"/>
              <a:gd name="connsiteY5" fmla="*/ 1856096 h 1883393"/>
              <a:gd name="connsiteX6" fmla="*/ 9356431 w 10665155"/>
              <a:gd name="connsiteY6" fmla="*/ 96722 h 1883393"/>
              <a:gd name="connsiteX7" fmla="*/ 10641299 w 10665155"/>
              <a:gd name="connsiteY7" fmla="*/ 1159269 h 1883393"/>
              <a:gd name="connsiteX0" fmla="*/ 0 w 10665155"/>
              <a:gd name="connsiteY0" fmla="*/ 0 h 1883393"/>
              <a:gd name="connsiteX1" fmla="*/ 1253617 w 10665155"/>
              <a:gd name="connsiteY1" fmla="*/ 1842844 h 1883393"/>
              <a:gd name="connsiteX2" fmla="*/ 2808670 w 10665155"/>
              <a:gd name="connsiteY2" fmla="*/ 56174 h 1883393"/>
              <a:gd name="connsiteX3" fmla="*/ 4473302 w 10665155"/>
              <a:gd name="connsiteY3" fmla="*/ 1883392 h 1883393"/>
              <a:gd name="connsiteX4" fmla="*/ 5688348 w 10665155"/>
              <a:gd name="connsiteY4" fmla="*/ 68634 h 1883393"/>
              <a:gd name="connsiteX5" fmla="*/ 7500336 w 10665155"/>
              <a:gd name="connsiteY5" fmla="*/ 1856096 h 1883393"/>
              <a:gd name="connsiteX6" fmla="*/ 9356431 w 10665155"/>
              <a:gd name="connsiteY6" fmla="*/ 96722 h 1883393"/>
              <a:gd name="connsiteX7" fmla="*/ 10641299 w 10665155"/>
              <a:gd name="connsiteY7" fmla="*/ 1159269 h 1883393"/>
              <a:gd name="connsiteX0" fmla="*/ 0 w 10665155"/>
              <a:gd name="connsiteY0" fmla="*/ 0 h 1883425"/>
              <a:gd name="connsiteX1" fmla="*/ 1253617 w 10665155"/>
              <a:gd name="connsiteY1" fmla="*/ 1842844 h 1883425"/>
              <a:gd name="connsiteX2" fmla="*/ 2808670 w 10665155"/>
              <a:gd name="connsiteY2" fmla="*/ 56174 h 1883425"/>
              <a:gd name="connsiteX3" fmla="*/ 4473302 w 10665155"/>
              <a:gd name="connsiteY3" fmla="*/ 1883392 h 1883425"/>
              <a:gd name="connsiteX4" fmla="*/ 5674700 w 10665155"/>
              <a:gd name="connsiteY4" fmla="*/ 109577 h 1883425"/>
              <a:gd name="connsiteX5" fmla="*/ 7500336 w 10665155"/>
              <a:gd name="connsiteY5" fmla="*/ 1856096 h 1883425"/>
              <a:gd name="connsiteX6" fmla="*/ 9356431 w 10665155"/>
              <a:gd name="connsiteY6" fmla="*/ 96722 h 1883425"/>
              <a:gd name="connsiteX7" fmla="*/ 10641299 w 10665155"/>
              <a:gd name="connsiteY7" fmla="*/ 1159269 h 1883425"/>
              <a:gd name="connsiteX0" fmla="*/ 0 w 10665155"/>
              <a:gd name="connsiteY0" fmla="*/ 0 h 1924367"/>
              <a:gd name="connsiteX1" fmla="*/ 1253617 w 10665155"/>
              <a:gd name="connsiteY1" fmla="*/ 1842844 h 1924367"/>
              <a:gd name="connsiteX2" fmla="*/ 2808670 w 10665155"/>
              <a:gd name="connsiteY2" fmla="*/ 56174 h 1924367"/>
              <a:gd name="connsiteX3" fmla="*/ 3913744 w 10665155"/>
              <a:gd name="connsiteY3" fmla="*/ 1924335 h 1924367"/>
              <a:gd name="connsiteX4" fmla="*/ 5674700 w 10665155"/>
              <a:gd name="connsiteY4" fmla="*/ 109577 h 1924367"/>
              <a:gd name="connsiteX5" fmla="*/ 7500336 w 10665155"/>
              <a:gd name="connsiteY5" fmla="*/ 1856096 h 1924367"/>
              <a:gd name="connsiteX6" fmla="*/ 9356431 w 10665155"/>
              <a:gd name="connsiteY6" fmla="*/ 96722 h 1924367"/>
              <a:gd name="connsiteX7" fmla="*/ 10641299 w 10665155"/>
              <a:gd name="connsiteY7" fmla="*/ 1159269 h 1924367"/>
              <a:gd name="connsiteX0" fmla="*/ 0 w 10665155"/>
              <a:gd name="connsiteY0" fmla="*/ 0 h 1924337"/>
              <a:gd name="connsiteX1" fmla="*/ 1253617 w 10665155"/>
              <a:gd name="connsiteY1" fmla="*/ 1842844 h 1924337"/>
              <a:gd name="connsiteX2" fmla="*/ 2208169 w 10665155"/>
              <a:gd name="connsiteY2" fmla="*/ 124413 h 1924337"/>
              <a:gd name="connsiteX3" fmla="*/ 3913744 w 10665155"/>
              <a:gd name="connsiteY3" fmla="*/ 1924335 h 1924337"/>
              <a:gd name="connsiteX4" fmla="*/ 5674700 w 10665155"/>
              <a:gd name="connsiteY4" fmla="*/ 109577 h 1924337"/>
              <a:gd name="connsiteX5" fmla="*/ 7500336 w 10665155"/>
              <a:gd name="connsiteY5" fmla="*/ 1856096 h 1924337"/>
              <a:gd name="connsiteX6" fmla="*/ 9356431 w 10665155"/>
              <a:gd name="connsiteY6" fmla="*/ 96722 h 1924337"/>
              <a:gd name="connsiteX7" fmla="*/ 10641299 w 10665155"/>
              <a:gd name="connsiteY7" fmla="*/ 1159269 h 1924337"/>
              <a:gd name="connsiteX0" fmla="*/ 0 w 10665155"/>
              <a:gd name="connsiteY0" fmla="*/ 0 h 1924337"/>
              <a:gd name="connsiteX1" fmla="*/ 1253617 w 10665155"/>
              <a:gd name="connsiteY1" fmla="*/ 1842844 h 1924337"/>
              <a:gd name="connsiteX2" fmla="*/ 2003452 w 10665155"/>
              <a:gd name="connsiteY2" fmla="*/ 124413 h 1924337"/>
              <a:gd name="connsiteX3" fmla="*/ 3913744 w 10665155"/>
              <a:gd name="connsiteY3" fmla="*/ 1924335 h 1924337"/>
              <a:gd name="connsiteX4" fmla="*/ 5674700 w 10665155"/>
              <a:gd name="connsiteY4" fmla="*/ 109577 h 1924337"/>
              <a:gd name="connsiteX5" fmla="*/ 7500336 w 10665155"/>
              <a:gd name="connsiteY5" fmla="*/ 1856096 h 1924337"/>
              <a:gd name="connsiteX6" fmla="*/ 9356431 w 10665155"/>
              <a:gd name="connsiteY6" fmla="*/ 96722 h 1924337"/>
              <a:gd name="connsiteX7" fmla="*/ 10641299 w 10665155"/>
              <a:gd name="connsiteY7" fmla="*/ 1159269 h 1924337"/>
              <a:gd name="connsiteX0" fmla="*/ 0 w 10474087"/>
              <a:gd name="connsiteY0" fmla="*/ 1765200 h 2079508"/>
              <a:gd name="connsiteX1" fmla="*/ 1062549 w 10474087"/>
              <a:gd name="connsiteY1" fmla="*/ 1751948 h 2079508"/>
              <a:gd name="connsiteX2" fmla="*/ 1812384 w 10474087"/>
              <a:gd name="connsiteY2" fmla="*/ 33517 h 2079508"/>
              <a:gd name="connsiteX3" fmla="*/ 3722676 w 10474087"/>
              <a:gd name="connsiteY3" fmla="*/ 1833439 h 2079508"/>
              <a:gd name="connsiteX4" fmla="*/ 5483632 w 10474087"/>
              <a:gd name="connsiteY4" fmla="*/ 18681 h 2079508"/>
              <a:gd name="connsiteX5" fmla="*/ 7309268 w 10474087"/>
              <a:gd name="connsiteY5" fmla="*/ 1765200 h 2079508"/>
              <a:gd name="connsiteX6" fmla="*/ 9165363 w 10474087"/>
              <a:gd name="connsiteY6" fmla="*/ 5826 h 2079508"/>
              <a:gd name="connsiteX7" fmla="*/ 10450231 w 10474087"/>
              <a:gd name="connsiteY7" fmla="*/ 1068373 h 2079508"/>
              <a:gd name="connsiteX0" fmla="*/ 0 w 10474087"/>
              <a:gd name="connsiteY0" fmla="*/ 1765200 h 1910275"/>
              <a:gd name="connsiteX1" fmla="*/ 912424 w 10474087"/>
              <a:gd name="connsiteY1" fmla="*/ 878491 h 1910275"/>
              <a:gd name="connsiteX2" fmla="*/ 1812384 w 10474087"/>
              <a:gd name="connsiteY2" fmla="*/ 33517 h 1910275"/>
              <a:gd name="connsiteX3" fmla="*/ 3722676 w 10474087"/>
              <a:gd name="connsiteY3" fmla="*/ 1833439 h 1910275"/>
              <a:gd name="connsiteX4" fmla="*/ 5483632 w 10474087"/>
              <a:gd name="connsiteY4" fmla="*/ 18681 h 1910275"/>
              <a:gd name="connsiteX5" fmla="*/ 7309268 w 10474087"/>
              <a:gd name="connsiteY5" fmla="*/ 1765200 h 1910275"/>
              <a:gd name="connsiteX6" fmla="*/ 9165363 w 10474087"/>
              <a:gd name="connsiteY6" fmla="*/ 5826 h 1910275"/>
              <a:gd name="connsiteX7" fmla="*/ 10450231 w 10474087"/>
              <a:gd name="connsiteY7" fmla="*/ 1068373 h 1910275"/>
              <a:gd name="connsiteX0" fmla="*/ 0 w 10474087"/>
              <a:gd name="connsiteY0" fmla="*/ 1765200 h 1912659"/>
              <a:gd name="connsiteX1" fmla="*/ 912424 w 10474087"/>
              <a:gd name="connsiteY1" fmla="*/ 878491 h 1912659"/>
              <a:gd name="connsiteX2" fmla="*/ 1812384 w 10474087"/>
              <a:gd name="connsiteY2" fmla="*/ 33517 h 1912659"/>
              <a:gd name="connsiteX3" fmla="*/ 3722676 w 10474087"/>
              <a:gd name="connsiteY3" fmla="*/ 1833439 h 1912659"/>
              <a:gd name="connsiteX4" fmla="*/ 5483632 w 10474087"/>
              <a:gd name="connsiteY4" fmla="*/ 18681 h 1912659"/>
              <a:gd name="connsiteX5" fmla="*/ 7309268 w 10474087"/>
              <a:gd name="connsiteY5" fmla="*/ 1765200 h 1912659"/>
              <a:gd name="connsiteX6" fmla="*/ 9165363 w 10474087"/>
              <a:gd name="connsiteY6" fmla="*/ 5826 h 1912659"/>
              <a:gd name="connsiteX7" fmla="*/ 10450231 w 10474087"/>
              <a:gd name="connsiteY7" fmla="*/ 1068373 h 1912659"/>
              <a:gd name="connsiteX0" fmla="*/ 0 w 10474087"/>
              <a:gd name="connsiteY0" fmla="*/ 1765200 h 1833441"/>
              <a:gd name="connsiteX1" fmla="*/ 912424 w 10474087"/>
              <a:gd name="connsiteY1" fmla="*/ 878491 h 1833441"/>
              <a:gd name="connsiteX2" fmla="*/ 1812384 w 10474087"/>
              <a:gd name="connsiteY2" fmla="*/ 33517 h 1833441"/>
              <a:gd name="connsiteX3" fmla="*/ 3722676 w 10474087"/>
              <a:gd name="connsiteY3" fmla="*/ 1833439 h 1833441"/>
              <a:gd name="connsiteX4" fmla="*/ 5483632 w 10474087"/>
              <a:gd name="connsiteY4" fmla="*/ 18681 h 1833441"/>
              <a:gd name="connsiteX5" fmla="*/ 7309268 w 10474087"/>
              <a:gd name="connsiteY5" fmla="*/ 1765200 h 1833441"/>
              <a:gd name="connsiteX6" fmla="*/ 9165363 w 10474087"/>
              <a:gd name="connsiteY6" fmla="*/ 5826 h 1833441"/>
              <a:gd name="connsiteX7" fmla="*/ 10450231 w 10474087"/>
              <a:gd name="connsiteY7" fmla="*/ 1068373 h 1833441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  <a:gd name="connsiteX0" fmla="*/ 0 w 10450231"/>
              <a:gd name="connsiteY0" fmla="*/ 1768288 h 1836537"/>
              <a:gd name="connsiteX1" fmla="*/ 912424 w 10450231"/>
              <a:gd name="connsiteY1" fmla="*/ 881579 h 1836537"/>
              <a:gd name="connsiteX2" fmla="*/ 1894271 w 10450231"/>
              <a:gd name="connsiteY2" fmla="*/ 50253 h 1836537"/>
              <a:gd name="connsiteX3" fmla="*/ 3722676 w 10450231"/>
              <a:gd name="connsiteY3" fmla="*/ 1836527 h 1836537"/>
              <a:gd name="connsiteX4" fmla="*/ 5483632 w 10450231"/>
              <a:gd name="connsiteY4" fmla="*/ 21769 h 1836537"/>
              <a:gd name="connsiteX5" fmla="*/ 7309268 w 10450231"/>
              <a:gd name="connsiteY5" fmla="*/ 1768288 h 1836537"/>
              <a:gd name="connsiteX6" fmla="*/ 9165363 w 10450231"/>
              <a:gd name="connsiteY6" fmla="*/ 8914 h 1836537"/>
              <a:gd name="connsiteX7" fmla="*/ 10450231 w 10450231"/>
              <a:gd name="connsiteY7" fmla="*/ 1071461 h 183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50231" h="1836537">
                <a:moveTo>
                  <a:pt x="0" y="1768288"/>
                </a:moveTo>
                <a:cubicBezTo>
                  <a:pt x="547625" y="1821412"/>
                  <a:pt x="705894" y="1195213"/>
                  <a:pt x="912424" y="881579"/>
                </a:cubicBezTo>
                <a:cubicBezTo>
                  <a:pt x="1118954" y="567945"/>
                  <a:pt x="1425896" y="-108905"/>
                  <a:pt x="1894271" y="50253"/>
                </a:cubicBezTo>
                <a:cubicBezTo>
                  <a:pt x="2362646" y="209411"/>
                  <a:pt x="3124449" y="1841274"/>
                  <a:pt x="3722676" y="1836527"/>
                </a:cubicBezTo>
                <a:cubicBezTo>
                  <a:pt x="4320903" y="1831780"/>
                  <a:pt x="4885867" y="33142"/>
                  <a:pt x="5483632" y="21769"/>
                </a:cubicBezTo>
                <a:cubicBezTo>
                  <a:pt x="6081397" y="10396"/>
                  <a:pt x="6695646" y="1770430"/>
                  <a:pt x="7309268" y="1768288"/>
                </a:cubicBezTo>
                <a:cubicBezTo>
                  <a:pt x="7922890" y="1766146"/>
                  <a:pt x="8641869" y="125052"/>
                  <a:pt x="9165363" y="8914"/>
                </a:cubicBezTo>
                <a:cubicBezTo>
                  <a:pt x="9688857" y="-107224"/>
                  <a:pt x="10199001" y="947626"/>
                  <a:pt x="10450231" y="107146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5013CB-B3A5-4C22-B896-A2352D53E8B5}"/>
              </a:ext>
            </a:extLst>
          </p:cNvPr>
          <p:cNvCxnSpPr>
            <a:cxnSpLocks/>
          </p:cNvCxnSpPr>
          <p:nvPr/>
        </p:nvCxnSpPr>
        <p:spPr>
          <a:xfrm flipV="1">
            <a:off x="1497495" y="1714330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7F3F43-68A4-4256-AAAC-AF2E00F02DF1}"/>
              </a:ext>
            </a:extLst>
          </p:cNvPr>
          <p:cNvCxnSpPr>
            <a:cxnSpLocks/>
          </p:cNvCxnSpPr>
          <p:nvPr/>
        </p:nvCxnSpPr>
        <p:spPr>
          <a:xfrm flipV="1">
            <a:off x="5168347" y="1714330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64099-7BEE-4D34-9B0B-38CAB399AF7A}"/>
              </a:ext>
            </a:extLst>
          </p:cNvPr>
          <p:cNvCxnSpPr>
            <a:cxnSpLocks/>
          </p:cNvCxnSpPr>
          <p:nvPr/>
        </p:nvCxnSpPr>
        <p:spPr>
          <a:xfrm flipV="1">
            <a:off x="6997147" y="1714330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0EC684-4DBC-4E9F-A1B6-DF87D1CBA08B}"/>
              </a:ext>
            </a:extLst>
          </p:cNvPr>
          <p:cNvCxnSpPr>
            <a:cxnSpLocks/>
          </p:cNvCxnSpPr>
          <p:nvPr/>
        </p:nvCxnSpPr>
        <p:spPr>
          <a:xfrm flipV="1">
            <a:off x="3299791" y="1714330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657E1B-B666-44C2-87DF-BBAFB8C85E20}"/>
              </a:ext>
            </a:extLst>
          </p:cNvPr>
          <p:cNvCxnSpPr>
            <a:cxnSpLocks/>
          </p:cNvCxnSpPr>
          <p:nvPr/>
        </p:nvCxnSpPr>
        <p:spPr>
          <a:xfrm flipV="1">
            <a:off x="8918712" y="1690688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75CBB8-38F5-41D6-AF0B-A77A4FA403BC}"/>
              </a:ext>
            </a:extLst>
          </p:cNvPr>
          <p:cNvCxnSpPr>
            <a:cxnSpLocks/>
          </p:cNvCxnSpPr>
          <p:nvPr/>
        </p:nvCxnSpPr>
        <p:spPr>
          <a:xfrm flipV="1">
            <a:off x="10866783" y="1690688"/>
            <a:ext cx="0" cy="44626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150627-0AA3-48C0-B1ED-46A9F9EA9CF9}"/>
              </a:ext>
            </a:extLst>
          </p:cNvPr>
          <p:cNvSpPr/>
          <p:nvPr/>
        </p:nvSpPr>
        <p:spPr>
          <a:xfrm>
            <a:off x="1586120" y="1801983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78844AB-1EAF-410A-8454-D25C31A3A204}"/>
              </a:ext>
            </a:extLst>
          </p:cNvPr>
          <p:cNvSpPr/>
          <p:nvPr/>
        </p:nvSpPr>
        <p:spPr>
          <a:xfrm>
            <a:off x="5280991" y="1778489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3AD0A9-8979-42E9-9EF4-BAD3F650E487}"/>
              </a:ext>
            </a:extLst>
          </p:cNvPr>
          <p:cNvSpPr/>
          <p:nvPr/>
        </p:nvSpPr>
        <p:spPr>
          <a:xfrm>
            <a:off x="9052478" y="1752320"/>
            <a:ext cx="1695034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DC3EED9-7BDE-4E90-84C4-D83FCF56423F}"/>
              </a:ext>
            </a:extLst>
          </p:cNvPr>
          <p:cNvSpPr/>
          <p:nvPr/>
        </p:nvSpPr>
        <p:spPr>
          <a:xfrm rot="10800000">
            <a:off x="-147144" y="4959352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025FB2-6F2F-4956-9A2D-A0594D554C1C}"/>
              </a:ext>
            </a:extLst>
          </p:cNvPr>
          <p:cNvSpPr/>
          <p:nvPr/>
        </p:nvSpPr>
        <p:spPr>
          <a:xfrm rot="10800000">
            <a:off x="3493135" y="4976802"/>
            <a:ext cx="1563756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046E56-8203-4DCE-934A-F2C05B5C8F55}"/>
              </a:ext>
            </a:extLst>
          </p:cNvPr>
          <p:cNvSpPr/>
          <p:nvPr/>
        </p:nvSpPr>
        <p:spPr>
          <a:xfrm rot="10800000">
            <a:off x="7128142" y="4950633"/>
            <a:ext cx="1695034" cy="1311965"/>
          </a:xfrm>
          <a:custGeom>
            <a:avLst/>
            <a:gdLst>
              <a:gd name="connsiteX0" fmla="*/ 0 w 1722783"/>
              <a:gd name="connsiteY0" fmla="*/ 0 h 1286919"/>
              <a:gd name="connsiteX1" fmla="*/ 503583 w 1722783"/>
              <a:gd name="connsiteY1" fmla="*/ 1033670 h 1286919"/>
              <a:gd name="connsiteX2" fmla="*/ 940905 w 1722783"/>
              <a:gd name="connsiteY2" fmla="*/ 1285461 h 1286919"/>
              <a:gd name="connsiteX3" fmla="*/ 1404731 w 1722783"/>
              <a:gd name="connsiteY3" fmla="*/ 967409 h 1286919"/>
              <a:gd name="connsiteX4" fmla="*/ 1722783 w 1722783"/>
              <a:gd name="connsiteY4" fmla="*/ 66261 h 1286919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404731 w 1722783"/>
              <a:gd name="connsiteY3" fmla="*/ 967409 h 1285461"/>
              <a:gd name="connsiteX4" fmla="*/ 1722783 w 1722783"/>
              <a:gd name="connsiteY4" fmla="*/ 66261 h 1285461"/>
              <a:gd name="connsiteX0" fmla="*/ 0 w 1722783"/>
              <a:gd name="connsiteY0" fmla="*/ 0 h 1285461"/>
              <a:gd name="connsiteX1" fmla="*/ 424070 w 1722783"/>
              <a:gd name="connsiteY1" fmla="*/ 967409 h 1285461"/>
              <a:gd name="connsiteX2" fmla="*/ 940905 w 1722783"/>
              <a:gd name="connsiteY2" fmla="*/ 1285461 h 1285461"/>
              <a:gd name="connsiteX3" fmla="*/ 1338470 w 1722783"/>
              <a:gd name="connsiteY3" fmla="*/ 967409 h 1285461"/>
              <a:gd name="connsiteX4" fmla="*/ 1722783 w 1722783"/>
              <a:gd name="connsiteY4" fmla="*/ 66261 h 1285461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550505"/>
              <a:gd name="connsiteY0" fmla="*/ 0 h 1272209"/>
              <a:gd name="connsiteX1" fmla="*/ 251792 w 1550505"/>
              <a:gd name="connsiteY1" fmla="*/ 954157 h 1272209"/>
              <a:gd name="connsiteX2" fmla="*/ 768627 w 1550505"/>
              <a:gd name="connsiteY2" fmla="*/ 1272209 h 1272209"/>
              <a:gd name="connsiteX3" fmla="*/ 1166192 w 1550505"/>
              <a:gd name="connsiteY3" fmla="*/ 954157 h 1272209"/>
              <a:gd name="connsiteX4" fmla="*/ 1550505 w 1550505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19200 w 1603513"/>
              <a:gd name="connsiteY3" fmla="*/ 954157 h 1272209"/>
              <a:gd name="connsiteX4" fmla="*/ 1603513 w 1603513"/>
              <a:gd name="connsiteY4" fmla="*/ 53009 h 1272209"/>
              <a:gd name="connsiteX0" fmla="*/ 0 w 1603513"/>
              <a:gd name="connsiteY0" fmla="*/ 0 h 1272209"/>
              <a:gd name="connsiteX1" fmla="*/ 304800 w 1603513"/>
              <a:gd name="connsiteY1" fmla="*/ 954157 h 1272209"/>
              <a:gd name="connsiteX2" fmla="*/ 821635 w 1603513"/>
              <a:gd name="connsiteY2" fmla="*/ 1272209 h 1272209"/>
              <a:gd name="connsiteX3" fmla="*/ 1285461 w 1603513"/>
              <a:gd name="connsiteY3" fmla="*/ 954157 h 1272209"/>
              <a:gd name="connsiteX4" fmla="*/ 1603513 w 1603513"/>
              <a:gd name="connsiteY4" fmla="*/ 53009 h 1272209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  <a:gd name="connsiteX0" fmla="*/ 0 w 1563756"/>
              <a:gd name="connsiteY0" fmla="*/ 39756 h 1311965"/>
              <a:gd name="connsiteX1" fmla="*/ 304800 w 1563756"/>
              <a:gd name="connsiteY1" fmla="*/ 993913 h 1311965"/>
              <a:gd name="connsiteX2" fmla="*/ 821635 w 1563756"/>
              <a:gd name="connsiteY2" fmla="*/ 1311965 h 1311965"/>
              <a:gd name="connsiteX3" fmla="*/ 1285461 w 1563756"/>
              <a:gd name="connsiteY3" fmla="*/ 993913 h 1311965"/>
              <a:gd name="connsiteX4" fmla="*/ 1563756 w 1563756"/>
              <a:gd name="connsiteY4" fmla="*/ 0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756" h="1311965">
                <a:moveTo>
                  <a:pt x="0" y="39756"/>
                </a:moveTo>
                <a:cubicBezTo>
                  <a:pt x="40862" y="475974"/>
                  <a:pt x="167861" y="781878"/>
                  <a:pt x="304800" y="993913"/>
                </a:cubicBezTo>
                <a:cubicBezTo>
                  <a:pt x="441739" y="1205948"/>
                  <a:pt x="658192" y="1311965"/>
                  <a:pt x="821635" y="1311965"/>
                </a:cubicBezTo>
                <a:cubicBezTo>
                  <a:pt x="985078" y="1311965"/>
                  <a:pt x="1161774" y="1212574"/>
                  <a:pt x="1285461" y="993913"/>
                </a:cubicBezTo>
                <a:cubicBezTo>
                  <a:pt x="1409148" y="775252"/>
                  <a:pt x="1562651" y="375478"/>
                  <a:pt x="1563756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294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5.3: Graphs of Other Trigonometric Functions</vt:lpstr>
      <vt:lpstr>PowerPoint Presentation</vt:lpstr>
      <vt:lpstr>Graph of Tangent, y = tan⁡(x)</vt:lpstr>
      <vt:lpstr>The tangent function, f(x) = tan⁡(x)</vt:lpstr>
      <vt:lpstr>Graph of Cotangent, y = cot⁡(x)</vt:lpstr>
      <vt:lpstr>The cotangent function, f(x) = cot⁡(x)</vt:lpstr>
      <vt:lpstr>Graph of Secant, y=sec⁡〖(x)〗 </vt:lpstr>
      <vt:lpstr>The secant function, f(x) = sec⁡(x)</vt:lpstr>
      <vt:lpstr>Relationship between Cosine and Secant</vt:lpstr>
      <vt:lpstr>Graph of Cosecant</vt:lpstr>
      <vt:lpstr>The cosecant function, f(x) = csc⁡(x)</vt:lpstr>
      <vt:lpstr>Relationship between Sine and Cosecant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5.3</dc:title>
  <dc:creator>Brito, Casey</dc:creator>
  <cp:lastModifiedBy>Brito, Casey</cp:lastModifiedBy>
  <cp:revision>6</cp:revision>
  <dcterms:created xsi:type="dcterms:W3CDTF">2017-10-19T12:00:29Z</dcterms:created>
  <dcterms:modified xsi:type="dcterms:W3CDTF">2018-03-26T15:12:07Z</dcterms:modified>
</cp:coreProperties>
</file>