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6" r:id="rId4"/>
    <p:sldId id="259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A5B9FDC5-7FE1-451B-8302-CC1D2ABD275F}"/>
    <pc:docChg chg="undo custSel addSld delSld modSld sldOrd">
      <pc:chgData name="Brito, Casey" userId="ee5f6a09-792e-4435-82b3-e58ee59be0b7" providerId="ADAL" clId="{A5B9FDC5-7FE1-451B-8302-CC1D2ABD275F}" dt="2018-03-23T15:04:47.858" v="733"/>
      <pc:docMkLst>
        <pc:docMk/>
      </pc:docMkLst>
      <pc:sldChg chg="del">
        <pc:chgData name="Brito, Casey" userId="ee5f6a09-792e-4435-82b3-e58ee59be0b7" providerId="ADAL" clId="{A5B9FDC5-7FE1-451B-8302-CC1D2ABD275F}" dt="2018-03-23T14:33:36.161" v="82" actId="2696"/>
        <pc:sldMkLst>
          <pc:docMk/>
          <pc:sldMk cId="4194382166" sldId="256"/>
        </pc:sldMkLst>
      </pc:sldChg>
      <pc:sldChg chg="addSp modSp">
        <pc:chgData name="Brito, Casey" userId="ee5f6a09-792e-4435-82b3-e58ee59be0b7" providerId="ADAL" clId="{A5B9FDC5-7FE1-451B-8302-CC1D2ABD275F}" dt="2018-03-23T14:52:17.071" v="430" actId="20577"/>
        <pc:sldMkLst>
          <pc:docMk/>
          <pc:sldMk cId="3898830997" sldId="257"/>
        </pc:sldMkLst>
        <pc:spChg chg="add mod">
          <ac:chgData name="Brito, Casey" userId="ee5f6a09-792e-4435-82b3-e58ee59be0b7" providerId="ADAL" clId="{A5B9FDC5-7FE1-451B-8302-CC1D2ABD275F}" dt="2018-03-23T14:51:22.380" v="399" actId="1076"/>
          <ac:spMkLst>
            <pc:docMk/>
            <pc:sldMk cId="3898830997" sldId="257"/>
            <ac:spMk id="2" creationId="{37BAA720-1FF4-4947-9AA0-98B41027E183}"/>
          </ac:spMkLst>
        </pc:spChg>
        <pc:spChg chg="mod">
          <ac:chgData name="Brito, Casey" userId="ee5f6a09-792e-4435-82b3-e58ee59be0b7" providerId="ADAL" clId="{A5B9FDC5-7FE1-451B-8302-CC1D2ABD275F}" dt="2018-03-23T14:50:20.307" v="361" actId="20577"/>
          <ac:spMkLst>
            <pc:docMk/>
            <pc:sldMk cId="3898830997" sldId="257"/>
            <ac:spMk id="4" creationId="{CD330632-2128-4104-BBAD-7367E690BB90}"/>
          </ac:spMkLst>
        </pc:spChg>
        <pc:spChg chg="add">
          <ac:chgData name="Brito, Casey" userId="ee5f6a09-792e-4435-82b3-e58ee59be0b7" providerId="ADAL" clId="{A5B9FDC5-7FE1-451B-8302-CC1D2ABD275F}" dt="2018-03-23T14:41:59.824" v="176" actId="20577"/>
          <ac:spMkLst>
            <pc:docMk/>
            <pc:sldMk cId="3898830997" sldId="257"/>
            <ac:spMk id="5" creationId="{CAE67116-ED88-4EAE-A55C-BF6C4E9B0123}"/>
          </ac:spMkLst>
        </pc:spChg>
        <pc:spChg chg="add mod">
          <ac:chgData name="Brito, Casey" userId="ee5f6a09-792e-4435-82b3-e58ee59be0b7" providerId="ADAL" clId="{A5B9FDC5-7FE1-451B-8302-CC1D2ABD275F}" dt="2018-03-23T14:50:57.702" v="373" actId="1076"/>
          <ac:spMkLst>
            <pc:docMk/>
            <pc:sldMk cId="3898830997" sldId="257"/>
            <ac:spMk id="7" creationId="{1A3EE61A-B89A-4E7B-9C58-20202584A4CB}"/>
          </ac:spMkLst>
        </pc:spChg>
        <pc:spChg chg="add mod">
          <ac:chgData name="Brito, Casey" userId="ee5f6a09-792e-4435-82b3-e58ee59be0b7" providerId="ADAL" clId="{A5B9FDC5-7FE1-451B-8302-CC1D2ABD275F}" dt="2018-03-23T14:52:17.071" v="430" actId="20577"/>
          <ac:spMkLst>
            <pc:docMk/>
            <pc:sldMk cId="3898830997" sldId="257"/>
            <ac:spMk id="9" creationId="{7887125A-92C3-4976-AB79-A1B6879716A8}"/>
          </ac:spMkLst>
        </pc:spChg>
        <pc:graphicFrameChg chg="mod modGraphic">
          <ac:chgData name="Brito, Casey" userId="ee5f6a09-792e-4435-82b3-e58ee59be0b7" providerId="ADAL" clId="{A5B9FDC5-7FE1-451B-8302-CC1D2ABD275F}" dt="2018-03-23T14:52:06.668" v="407" actId="1076"/>
          <ac:graphicFrameMkLst>
            <pc:docMk/>
            <pc:sldMk cId="3898830997" sldId="257"/>
            <ac:graphicFrameMk id="8" creationId="{F0274978-1BA3-47E9-95C9-AD3963C5AD60}"/>
          </ac:graphicFrameMkLst>
        </pc:graphicFrameChg>
        <pc:cxnChg chg="add">
          <ac:chgData name="Brito, Casey" userId="ee5f6a09-792e-4435-82b3-e58ee59be0b7" providerId="ADAL" clId="{A5B9FDC5-7FE1-451B-8302-CC1D2ABD275F}" dt="2018-03-23T14:41:59.824" v="176" actId="20577"/>
          <ac:cxnSpMkLst>
            <pc:docMk/>
            <pc:sldMk cId="3898830997" sldId="257"/>
            <ac:cxnSpMk id="6" creationId="{BA54CD0E-AD8B-4822-8768-F0AF79989FC1}"/>
          </ac:cxnSpMkLst>
        </pc:cxnChg>
      </pc:sldChg>
      <pc:sldChg chg="addSp delSp modSp del modAnim">
        <pc:chgData name="Brito, Casey" userId="ee5f6a09-792e-4435-82b3-e58ee59be0b7" providerId="ADAL" clId="{A5B9FDC5-7FE1-451B-8302-CC1D2ABD275F}" dt="2018-03-23T14:39:39.810" v="167" actId="2696"/>
        <pc:sldMkLst>
          <pc:docMk/>
          <pc:sldMk cId="2275379074" sldId="258"/>
        </pc:sldMkLst>
        <pc:spChg chg="mod">
          <ac:chgData name="Brito, Casey" userId="ee5f6a09-792e-4435-82b3-e58ee59be0b7" providerId="ADAL" clId="{A5B9FDC5-7FE1-451B-8302-CC1D2ABD275F}" dt="2018-03-23T14:29:55.511" v="49" actId="1076"/>
          <ac:spMkLst>
            <pc:docMk/>
            <pc:sldMk cId="2275379074" sldId="258"/>
            <ac:spMk id="2" creationId="{B8737744-7329-4699-BAA3-F1533AC1B6D8}"/>
          </ac:spMkLst>
        </pc:spChg>
        <pc:spChg chg="mod">
          <ac:chgData name="Brito, Casey" userId="ee5f6a09-792e-4435-82b3-e58ee59be0b7" providerId="ADAL" clId="{A5B9FDC5-7FE1-451B-8302-CC1D2ABD275F}" dt="2018-03-23T14:29:59.136" v="51" actId="27636"/>
          <ac:spMkLst>
            <pc:docMk/>
            <pc:sldMk cId="2275379074" sldId="258"/>
            <ac:spMk id="3" creationId="{A9667997-E205-440A-9202-733FD7287032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5" creationId="{42F06766-A355-476D-A250-1F936626C8E7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6" creationId="{8AA01470-6E10-49CF-9F47-A546B41A7DA8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7" creationId="{2F046AF9-C9D2-4563-9F3E-446E068187A2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8" creationId="{DF592A4F-ABAF-4EB7-B767-E292D5D9A49F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9" creationId="{673402B3-280D-4C4E-B9E5-39B7FD9D51E0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10" creationId="{7B6D3048-EAF3-4169-A16D-2C435EC48F80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11" creationId="{5499498F-9212-4C5F-8564-FA7EDDB6FF2F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12" creationId="{7261D6B9-767E-4027-9B60-93845D2AE91C}"/>
          </ac:spMkLst>
        </pc:spChg>
        <pc:spChg chg="mod topLvl">
          <ac:chgData name="Brito, Casey" userId="ee5f6a09-792e-4435-82b3-e58ee59be0b7" providerId="ADAL" clId="{A5B9FDC5-7FE1-451B-8302-CC1D2ABD275F}" dt="2018-03-23T14:30:09.278" v="53" actId="165"/>
          <ac:spMkLst>
            <pc:docMk/>
            <pc:sldMk cId="2275379074" sldId="258"/>
            <ac:spMk id="13" creationId="{3248AFA1-C0CA-45DF-9587-9DB743F85D8B}"/>
          </ac:spMkLst>
        </pc:spChg>
        <pc:grpChg chg="add del mod">
          <ac:chgData name="Brito, Casey" userId="ee5f6a09-792e-4435-82b3-e58ee59be0b7" providerId="ADAL" clId="{A5B9FDC5-7FE1-451B-8302-CC1D2ABD275F}" dt="2018-03-23T14:30:09.278" v="53" actId="165"/>
          <ac:grpSpMkLst>
            <pc:docMk/>
            <pc:sldMk cId="2275379074" sldId="258"/>
            <ac:grpSpMk id="4" creationId="{54C7A978-0A47-4118-91BC-8AAD64C1FE45}"/>
          </ac:grpSpMkLst>
        </pc:grpChg>
      </pc:sldChg>
      <pc:sldChg chg="addSp delSp modSp ord modTransition modAnim">
        <pc:chgData name="Brito, Casey" userId="ee5f6a09-792e-4435-82b3-e58ee59be0b7" providerId="ADAL" clId="{A5B9FDC5-7FE1-451B-8302-CC1D2ABD275F}" dt="2018-03-23T14:59:42.506" v="628" actId="1076"/>
        <pc:sldMkLst>
          <pc:docMk/>
          <pc:sldMk cId="2433637283" sldId="259"/>
        </pc:sldMkLst>
        <pc:spChg chg="mod">
          <ac:chgData name="Brito, Casey" userId="ee5f6a09-792e-4435-82b3-e58ee59be0b7" providerId="ADAL" clId="{A5B9FDC5-7FE1-451B-8302-CC1D2ABD275F}" dt="2018-03-23T14:31:22.312" v="58" actId="1076"/>
          <ac:spMkLst>
            <pc:docMk/>
            <pc:sldMk cId="2433637283" sldId="259"/>
            <ac:spMk id="2" creationId="{B8737744-7329-4699-BAA3-F1533AC1B6D8}"/>
          </ac:spMkLst>
        </pc:spChg>
        <pc:spChg chg="mod">
          <ac:chgData name="Brito, Casey" userId="ee5f6a09-792e-4435-82b3-e58ee59be0b7" providerId="ADAL" clId="{A5B9FDC5-7FE1-451B-8302-CC1D2ABD275F}" dt="2018-03-23T14:38:50.141" v="166" actId="27636"/>
          <ac:spMkLst>
            <pc:docMk/>
            <pc:sldMk cId="2433637283" sldId="259"/>
            <ac:spMk id="3" creationId="{A9667997-E205-440A-9202-733FD7287032}"/>
          </ac:spMkLst>
        </pc:spChg>
        <pc:spChg chg="mod topLvl">
          <ac:chgData name="Brito, Casey" userId="ee5f6a09-792e-4435-82b3-e58ee59be0b7" providerId="ADAL" clId="{A5B9FDC5-7FE1-451B-8302-CC1D2ABD275F}" dt="2018-03-23T14:59:42.506" v="628" actId="1076"/>
          <ac:spMkLst>
            <pc:docMk/>
            <pc:sldMk cId="2433637283" sldId="259"/>
            <ac:spMk id="5" creationId="{42F06766-A355-476D-A250-1F936626C8E7}"/>
          </ac:spMkLst>
        </pc:spChg>
        <pc:spChg chg="del mod topLvl">
          <ac:chgData name="Brito, Casey" userId="ee5f6a09-792e-4435-82b3-e58ee59be0b7" providerId="ADAL" clId="{A5B9FDC5-7FE1-451B-8302-CC1D2ABD275F}" dt="2018-03-23T14:32:43.301" v="77" actId="478"/>
          <ac:spMkLst>
            <pc:docMk/>
            <pc:sldMk cId="2433637283" sldId="259"/>
            <ac:spMk id="6" creationId="{8AA01470-6E10-49CF-9F47-A546B41A7DA8}"/>
          </ac:spMkLst>
        </pc:spChg>
        <pc:spChg chg="mod topLvl">
          <ac:chgData name="Brito, Casey" userId="ee5f6a09-792e-4435-82b3-e58ee59be0b7" providerId="ADAL" clId="{A5B9FDC5-7FE1-451B-8302-CC1D2ABD275F}" dt="2018-03-23T14:59:42.506" v="628" actId="1076"/>
          <ac:spMkLst>
            <pc:docMk/>
            <pc:sldMk cId="2433637283" sldId="259"/>
            <ac:spMk id="7" creationId="{2F046AF9-C9D2-4563-9F3E-446E068187A2}"/>
          </ac:spMkLst>
        </pc:spChg>
        <pc:spChg chg="del mod topLvl">
          <ac:chgData name="Brito, Casey" userId="ee5f6a09-792e-4435-82b3-e58ee59be0b7" providerId="ADAL" clId="{A5B9FDC5-7FE1-451B-8302-CC1D2ABD275F}" dt="2018-03-23T14:32:53.365" v="79" actId="478"/>
          <ac:spMkLst>
            <pc:docMk/>
            <pc:sldMk cId="2433637283" sldId="259"/>
            <ac:spMk id="8" creationId="{DF592A4F-ABAF-4EB7-B767-E292D5D9A49F}"/>
          </ac:spMkLst>
        </pc:spChg>
        <pc:spChg chg="mod topLvl">
          <ac:chgData name="Brito, Casey" userId="ee5f6a09-792e-4435-82b3-e58ee59be0b7" providerId="ADAL" clId="{A5B9FDC5-7FE1-451B-8302-CC1D2ABD275F}" dt="2018-03-23T14:59:42.506" v="628" actId="1076"/>
          <ac:spMkLst>
            <pc:docMk/>
            <pc:sldMk cId="2433637283" sldId="259"/>
            <ac:spMk id="9" creationId="{673402B3-280D-4C4E-B9E5-39B7FD9D51E0}"/>
          </ac:spMkLst>
        </pc:spChg>
        <pc:spChg chg="del mod topLvl">
          <ac:chgData name="Brito, Casey" userId="ee5f6a09-792e-4435-82b3-e58ee59be0b7" providerId="ADAL" clId="{A5B9FDC5-7FE1-451B-8302-CC1D2ABD275F}" dt="2018-03-23T14:32:34.526" v="76" actId="478"/>
          <ac:spMkLst>
            <pc:docMk/>
            <pc:sldMk cId="2433637283" sldId="259"/>
            <ac:spMk id="10" creationId="{7B6D3048-EAF3-4169-A16D-2C435EC48F80}"/>
          </ac:spMkLst>
        </pc:spChg>
        <pc:spChg chg="del mod topLvl">
          <ac:chgData name="Brito, Casey" userId="ee5f6a09-792e-4435-82b3-e58ee59be0b7" providerId="ADAL" clId="{A5B9FDC5-7FE1-451B-8302-CC1D2ABD275F}" dt="2018-03-23T14:32:21.392" v="75" actId="478"/>
          <ac:spMkLst>
            <pc:docMk/>
            <pc:sldMk cId="2433637283" sldId="259"/>
            <ac:spMk id="11" creationId="{5499498F-9212-4C5F-8564-FA7EDDB6FF2F}"/>
          </ac:spMkLst>
        </pc:spChg>
        <pc:spChg chg="del mod topLvl">
          <ac:chgData name="Brito, Casey" userId="ee5f6a09-792e-4435-82b3-e58ee59be0b7" providerId="ADAL" clId="{A5B9FDC5-7FE1-451B-8302-CC1D2ABD275F}" dt="2018-03-23T14:32:17.315" v="74" actId="478"/>
          <ac:spMkLst>
            <pc:docMk/>
            <pc:sldMk cId="2433637283" sldId="259"/>
            <ac:spMk id="12" creationId="{7261D6B9-767E-4027-9B60-93845D2AE91C}"/>
          </ac:spMkLst>
        </pc:spChg>
        <pc:spChg chg="del mod topLvl">
          <ac:chgData name="Brito, Casey" userId="ee5f6a09-792e-4435-82b3-e58ee59be0b7" providerId="ADAL" clId="{A5B9FDC5-7FE1-451B-8302-CC1D2ABD275F}" dt="2018-03-23T14:32:13.919" v="72" actId="478"/>
          <ac:spMkLst>
            <pc:docMk/>
            <pc:sldMk cId="2433637283" sldId="259"/>
            <ac:spMk id="13" creationId="{3248AFA1-C0CA-45DF-9587-9DB743F85D8B}"/>
          </ac:spMkLst>
        </pc:spChg>
        <pc:spChg chg="add del mod">
          <ac:chgData name="Brito, Casey" userId="ee5f6a09-792e-4435-82b3-e58ee59be0b7" providerId="ADAL" clId="{A5B9FDC5-7FE1-451B-8302-CC1D2ABD275F}" dt="2018-03-23T14:33:24.620" v="81" actId="478"/>
          <ac:spMkLst>
            <pc:docMk/>
            <pc:sldMk cId="2433637283" sldId="259"/>
            <ac:spMk id="15" creationId="{673CF614-B8B8-49D4-8661-C8042AC08B65}"/>
          </ac:spMkLst>
        </pc:spChg>
        <pc:spChg chg="add del ord">
          <ac:chgData name="Brito, Casey" userId="ee5f6a09-792e-4435-82b3-e58ee59be0b7" providerId="ADAL" clId="{A5B9FDC5-7FE1-451B-8302-CC1D2ABD275F}" dt="2018-03-23T14:33:55.055" v="86" actId="1076"/>
          <ac:spMkLst>
            <pc:docMk/>
            <pc:sldMk cId="2433637283" sldId="259"/>
            <ac:spMk id="16" creationId="{A4354288-747D-4D9D-9937-F52BD246CAAD}"/>
          </ac:spMkLst>
        </pc:spChg>
        <pc:spChg chg="add ord">
          <ac:chgData name="Brito, Casey" userId="ee5f6a09-792e-4435-82b3-e58ee59be0b7" providerId="ADAL" clId="{A5B9FDC5-7FE1-451B-8302-CC1D2ABD275F}" dt="2018-03-23T14:34:09.276" v="89" actId="167"/>
          <ac:spMkLst>
            <pc:docMk/>
            <pc:sldMk cId="2433637283" sldId="259"/>
            <ac:spMk id="18" creationId="{E1AD3E39-DAE6-4949-B392-B17ED1B2DB1B}"/>
          </ac:spMkLst>
        </pc:spChg>
        <pc:spChg chg="add mod">
          <ac:chgData name="Brito, Casey" userId="ee5f6a09-792e-4435-82b3-e58ee59be0b7" providerId="ADAL" clId="{A5B9FDC5-7FE1-451B-8302-CC1D2ABD275F}" dt="2018-03-23T14:59:42.506" v="628" actId="1076"/>
          <ac:spMkLst>
            <pc:docMk/>
            <pc:sldMk cId="2433637283" sldId="259"/>
            <ac:spMk id="20" creationId="{C7BB3522-02D8-4D47-A02A-4AADF4655B5D}"/>
          </ac:spMkLst>
        </pc:spChg>
        <pc:grpChg chg="add del mod">
          <ac:chgData name="Brito, Casey" userId="ee5f6a09-792e-4435-82b3-e58ee59be0b7" providerId="ADAL" clId="{A5B9FDC5-7FE1-451B-8302-CC1D2ABD275F}" dt="2018-03-23T14:32:01.728" v="68" actId="165"/>
          <ac:grpSpMkLst>
            <pc:docMk/>
            <pc:sldMk cId="2433637283" sldId="259"/>
            <ac:grpSpMk id="14" creationId="{64B20235-C2EB-4375-85CE-7FE219A2206E}"/>
          </ac:grpSpMkLst>
        </pc:grpChg>
        <pc:picChg chg="add del">
          <ac:chgData name="Brito, Casey" userId="ee5f6a09-792e-4435-82b3-e58ee59be0b7" providerId="ADAL" clId="{A5B9FDC5-7FE1-451B-8302-CC1D2ABD275F}" dt="2018-03-23T14:31:45.742" v="64" actId="1076"/>
          <ac:picMkLst>
            <pc:docMk/>
            <pc:sldMk cId="2433637283" sldId="259"/>
            <ac:picMk id="4" creationId="{30946EB2-5E12-4EBE-B033-425FADC8D294}"/>
          </ac:picMkLst>
        </pc:picChg>
        <pc:cxnChg chg="add del ord">
          <ac:chgData name="Brito, Casey" userId="ee5f6a09-792e-4435-82b3-e58ee59be0b7" providerId="ADAL" clId="{A5B9FDC5-7FE1-451B-8302-CC1D2ABD275F}" dt="2018-03-23T14:33:55.055" v="86" actId="1076"/>
          <ac:cxnSpMkLst>
            <pc:docMk/>
            <pc:sldMk cId="2433637283" sldId="259"/>
            <ac:cxnSpMk id="17" creationId="{411C8BF7-89C0-4E98-B05A-56A2D078CBCB}"/>
          </ac:cxnSpMkLst>
        </pc:cxnChg>
        <pc:cxnChg chg="add ord">
          <ac:chgData name="Brito, Casey" userId="ee5f6a09-792e-4435-82b3-e58ee59be0b7" providerId="ADAL" clId="{A5B9FDC5-7FE1-451B-8302-CC1D2ABD275F}" dt="2018-03-23T14:34:09.276" v="89" actId="167"/>
          <ac:cxnSpMkLst>
            <pc:docMk/>
            <pc:sldMk cId="2433637283" sldId="259"/>
            <ac:cxnSpMk id="19" creationId="{CC4C9717-8E2D-4C54-9184-BCE4C01AEEA4}"/>
          </ac:cxnSpMkLst>
        </pc:cxnChg>
      </pc:sldChg>
      <pc:sldChg chg="modSp del">
        <pc:chgData name="Brito, Casey" userId="ee5f6a09-792e-4435-82b3-e58ee59be0b7" providerId="ADAL" clId="{A5B9FDC5-7FE1-451B-8302-CC1D2ABD275F}" dt="2018-03-23T14:52:25.255" v="431" actId="2696"/>
        <pc:sldMkLst>
          <pc:docMk/>
          <pc:sldMk cId="3326495600" sldId="260"/>
        </pc:sldMkLst>
        <pc:spChg chg="mod">
          <ac:chgData name="Brito, Casey" userId="ee5f6a09-792e-4435-82b3-e58ee59be0b7" providerId="ADAL" clId="{A5B9FDC5-7FE1-451B-8302-CC1D2ABD275F}" dt="2018-03-23T14:50:37.927" v="362" actId="14100"/>
          <ac:spMkLst>
            <pc:docMk/>
            <pc:sldMk cId="3326495600" sldId="260"/>
            <ac:spMk id="3" creationId="{0656C40C-09C1-4865-8DC9-96C8D00F9C5B}"/>
          </ac:spMkLst>
        </pc:spChg>
      </pc:sldChg>
      <pc:sldChg chg="del">
        <pc:chgData name="Brito, Casey" userId="ee5f6a09-792e-4435-82b3-e58ee59be0b7" providerId="ADAL" clId="{A5B9FDC5-7FE1-451B-8302-CC1D2ABD275F}" dt="2018-03-23T14:49:28.635" v="291" actId="2696"/>
        <pc:sldMkLst>
          <pc:docMk/>
          <pc:sldMk cId="2604390266" sldId="261"/>
        </pc:sldMkLst>
      </pc:sldChg>
      <pc:sldChg chg="addSp modSp">
        <pc:chgData name="Brito, Casey" userId="ee5f6a09-792e-4435-82b3-e58ee59be0b7" providerId="ADAL" clId="{A5B9FDC5-7FE1-451B-8302-CC1D2ABD275F}" dt="2018-03-23T14:48:57.701" v="290"/>
        <pc:sldMkLst>
          <pc:docMk/>
          <pc:sldMk cId="4234583858" sldId="262"/>
        </pc:sldMkLst>
        <pc:spChg chg="mod">
          <ac:chgData name="Brito, Casey" userId="ee5f6a09-792e-4435-82b3-e58ee59be0b7" providerId="ADAL" clId="{A5B9FDC5-7FE1-451B-8302-CC1D2ABD275F}" dt="2018-03-23T14:47:25.256" v="271" actId="1076"/>
          <ac:spMkLst>
            <pc:docMk/>
            <pc:sldMk cId="4234583858" sldId="262"/>
            <ac:spMk id="2" creationId="{7D0B0DA6-237A-4DA0-86AA-6064B78F5900}"/>
          </ac:spMkLst>
        </pc:spChg>
        <pc:spChg chg="mod">
          <ac:chgData name="Brito, Casey" userId="ee5f6a09-792e-4435-82b3-e58ee59be0b7" providerId="ADAL" clId="{A5B9FDC5-7FE1-451B-8302-CC1D2ABD275F}" dt="2018-03-23T14:48:57.701" v="290"/>
          <ac:spMkLst>
            <pc:docMk/>
            <pc:sldMk cId="4234583858" sldId="262"/>
            <ac:spMk id="3" creationId="{D742E804-7A39-4371-A8D4-2EE9B2C6F1E7}"/>
          </ac:spMkLst>
        </pc:spChg>
        <pc:spChg chg="mod">
          <ac:chgData name="Brito, Casey" userId="ee5f6a09-792e-4435-82b3-e58ee59be0b7" providerId="ADAL" clId="{A5B9FDC5-7FE1-451B-8302-CC1D2ABD275F}" dt="2018-03-23T14:48:40.371" v="287" actId="1076"/>
          <ac:spMkLst>
            <pc:docMk/>
            <pc:sldMk cId="4234583858" sldId="262"/>
            <ac:spMk id="4" creationId="{D0E9CF5D-4D85-4DC7-A96B-867E84C8FE1F}"/>
          </ac:spMkLst>
        </pc:spChg>
        <pc:spChg chg="add mod">
          <ac:chgData name="Brito, Casey" userId="ee5f6a09-792e-4435-82b3-e58ee59be0b7" providerId="ADAL" clId="{A5B9FDC5-7FE1-451B-8302-CC1D2ABD275F}" dt="2018-03-23T14:48:43.239" v="288" actId="1076"/>
          <ac:spMkLst>
            <pc:docMk/>
            <pc:sldMk cId="4234583858" sldId="262"/>
            <ac:spMk id="5" creationId="{3950AD38-7D02-49F9-AC93-5DB5049820D9}"/>
          </ac:spMkLst>
        </pc:spChg>
        <pc:spChg chg="add">
          <ac:chgData name="Brito, Casey" userId="ee5f6a09-792e-4435-82b3-e58ee59be0b7" providerId="ADAL" clId="{A5B9FDC5-7FE1-451B-8302-CC1D2ABD275F}" dt="2018-03-23T14:46:09.662" v="270"/>
          <ac:spMkLst>
            <pc:docMk/>
            <pc:sldMk cId="4234583858" sldId="262"/>
            <ac:spMk id="6" creationId="{91A835AC-F2F3-42AE-98AB-C5BDEB8014BE}"/>
          </ac:spMkLst>
        </pc:spChg>
        <pc:cxnChg chg="add">
          <ac:chgData name="Brito, Casey" userId="ee5f6a09-792e-4435-82b3-e58ee59be0b7" providerId="ADAL" clId="{A5B9FDC5-7FE1-451B-8302-CC1D2ABD275F}" dt="2018-03-23T14:46:09.662" v="270"/>
          <ac:cxnSpMkLst>
            <pc:docMk/>
            <pc:sldMk cId="4234583858" sldId="262"/>
            <ac:cxnSpMk id="7" creationId="{AF39E104-27AC-475B-8CBF-9E41378D5008}"/>
          </ac:cxnSpMkLst>
        </pc:cxnChg>
      </pc:sldChg>
      <pc:sldChg chg="del ord">
        <pc:chgData name="Brito, Casey" userId="ee5f6a09-792e-4435-82b3-e58ee59be0b7" providerId="ADAL" clId="{A5B9FDC5-7FE1-451B-8302-CC1D2ABD275F}" dt="2018-03-23T15:00:27.674" v="632" actId="2696"/>
        <pc:sldMkLst>
          <pc:docMk/>
          <pc:sldMk cId="1451565665" sldId="263"/>
        </pc:sldMkLst>
      </pc:sldChg>
      <pc:sldChg chg="modSp add">
        <pc:chgData name="Brito, Casey" userId="ee5f6a09-792e-4435-82b3-e58ee59be0b7" providerId="ADAL" clId="{A5B9FDC5-7FE1-451B-8302-CC1D2ABD275F}" dt="2018-03-23T14:28:15.774" v="37" actId="20577"/>
        <pc:sldMkLst>
          <pc:docMk/>
          <pc:sldMk cId="813997855" sldId="264"/>
        </pc:sldMkLst>
        <pc:spChg chg="mod">
          <ac:chgData name="Brito, Casey" userId="ee5f6a09-792e-4435-82b3-e58ee59be0b7" providerId="ADAL" clId="{A5B9FDC5-7FE1-451B-8302-CC1D2ABD275F}" dt="2018-03-23T14:28:15.774" v="37" actId="20577"/>
          <ac:spMkLst>
            <pc:docMk/>
            <pc:sldMk cId="813997855" sldId="264"/>
            <ac:spMk id="2" creationId="{D0E3569A-8208-4517-9BC2-44E9A76979A2}"/>
          </ac:spMkLst>
        </pc:spChg>
      </pc:sldChg>
      <pc:sldChg chg="addSp delSp modSp add modTransition modAnim">
        <pc:chgData name="Brito, Casey" userId="ee5f6a09-792e-4435-82b3-e58ee59be0b7" providerId="ADAL" clId="{A5B9FDC5-7FE1-451B-8302-CC1D2ABD275F}" dt="2018-03-23T14:59:48.767" v="630" actId="478"/>
        <pc:sldMkLst>
          <pc:docMk/>
          <pc:sldMk cId="2229797549" sldId="265"/>
        </pc:sldMkLst>
        <pc:spChg chg="mod">
          <ac:chgData name="Brito, Casey" userId="ee5f6a09-792e-4435-82b3-e58ee59be0b7" providerId="ADAL" clId="{A5B9FDC5-7FE1-451B-8302-CC1D2ABD275F}" dt="2018-03-23T14:37:14.414" v="158" actId="20577"/>
          <ac:spMkLst>
            <pc:docMk/>
            <pc:sldMk cId="2229797549" sldId="265"/>
            <ac:spMk id="2" creationId="{B8737744-7329-4699-BAA3-F1533AC1B6D8}"/>
          </ac:spMkLst>
        </pc:spChg>
        <pc:spChg chg="mod">
          <ac:chgData name="Brito, Casey" userId="ee5f6a09-792e-4435-82b3-e58ee59be0b7" providerId="ADAL" clId="{A5B9FDC5-7FE1-451B-8302-CC1D2ABD275F}" dt="2018-03-23T14:36:50.954" v="144" actId="122"/>
          <ac:spMkLst>
            <pc:docMk/>
            <pc:sldMk cId="2229797549" sldId="265"/>
            <ac:spMk id="3" creationId="{A9667997-E205-440A-9202-733FD7287032}"/>
          </ac:spMkLst>
        </pc:spChg>
        <pc:spChg chg="del">
          <ac:chgData name="Brito, Casey" userId="ee5f6a09-792e-4435-82b3-e58ee59be0b7" providerId="ADAL" clId="{A5B9FDC5-7FE1-451B-8302-CC1D2ABD275F}" dt="2018-03-23T14:59:48.767" v="630" actId="478"/>
          <ac:spMkLst>
            <pc:docMk/>
            <pc:sldMk cId="2229797549" sldId="265"/>
            <ac:spMk id="5" creationId="{42F06766-A355-476D-A250-1F936626C8E7}"/>
          </ac:spMkLst>
        </pc:spChg>
        <pc:spChg chg="del">
          <ac:chgData name="Brito, Casey" userId="ee5f6a09-792e-4435-82b3-e58ee59be0b7" providerId="ADAL" clId="{A5B9FDC5-7FE1-451B-8302-CC1D2ABD275F}" dt="2018-03-23T14:59:48.767" v="630" actId="478"/>
          <ac:spMkLst>
            <pc:docMk/>
            <pc:sldMk cId="2229797549" sldId="265"/>
            <ac:spMk id="7" creationId="{2F046AF9-C9D2-4563-9F3E-446E068187A2}"/>
          </ac:spMkLst>
        </pc:spChg>
        <pc:spChg chg="del">
          <ac:chgData name="Brito, Casey" userId="ee5f6a09-792e-4435-82b3-e58ee59be0b7" providerId="ADAL" clId="{A5B9FDC5-7FE1-451B-8302-CC1D2ABD275F}" dt="2018-03-23T14:59:48.767" v="630" actId="478"/>
          <ac:spMkLst>
            <pc:docMk/>
            <pc:sldMk cId="2229797549" sldId="265"/>
            <ac:spMk id="9" creationId="{673402B3-280D-4C4E-B9E5-39B7FD9D51E0}"/>
          </ac:spMkLst>
        </pc:spChg>
        <pc:spChg chg="add">
          <ac:chgData name="Brito, Casey" userId="ee5f6a09-792e-4435-82b3-e58ee59be0b7" providerId="ADAL" clId="{A5B9FDC5-7FE1-451B-8302-CC1D2ABD275F}" dt="2018-03-23T14:59:46.468" v="629" actId="478"/>
          <ac:spMkLst>
            <pc:docMk/>
            <pc:sldMk cId="2229797549" sldId="265"/>
            <ac:spMk id="10" creationId="{7435B0AD-DF8C-424A-ACC7-1447866D1D7F}"/>
          </ac:spMkLst>
        </pc:spChg>
        <pc:spChg chg="add">
          <ac:chgData name="Brito, Casey" userId="ee5f6a09-792e-4435-82b3-e58ee59be0b7" providerId="ADAL" clId="{A5B9FDC5-7FE1-451B-8302-CC1D2ABD275F}" dt="2018-03-23T14:59:46.468" v="629" actId="478"/>
          <ac:spMkLst>
            <pc:docMk/>
            <pc:sldMk cId="2229797549" sldId="265"/>
            <ac:spMk id="11" creationId="{DBFCDEA3-A487-4B74-A92C-862FC3FEE6FA}"/>
          </ac:spMkLst>
        </pc:spChg>
        <pc:spChg chg="add">
          <ac:chgData name="Brito, Casey" userId="ee5f6a09-792e-4435-82b3-e58ee59be0b7" providerId="ADAL" clId="{A5B9FDC5-7FE1-451B-8302-CC1D2ABD275F}" dt="2018-03-23T14:59:46.468" v="629" actId="478"/>
          <ac:spMkLst>
            <pc:docMk/>
            <pc:sldMk cId="2229797549" sldId="265"/>
            <ac:spMk id="12" creationId="{BB00E969-88F1-4BC5-BA06-A68AAFA1F05A}"/>
          </ac:spMkLst>
        </pc:spChg>
        <pc:spChg chg="add">
          <ac:chgData name="Brito, Casey" userId="ee5f6a09-792e-4435-82b3-e58ee59be0b7" providerId="ADAL" clId="{A5B9FDC5-7FE1-451B-8302-CC1D2ABD275F}" dt="2018-03-23T14:59:46.468" v="629" actId="478"/>
          <ac:spMkLst>
            <pc:docMk/>
            <pc:sldMk cId="2229797549" sldId="265"/>
            <ac:spMk id="13" creationId="{DF30B4CB-78BA-4B00-A432-327239C4E047}"/>
          </ac:spMkLst>
        </pc:spChg>
        <pc:spChg chg="del">
          <ac:chgData name="Brito, Casey" userId="ee5f6a09-792e-4435-82b3-e58ee59be0b7" providerId="ADAL" clId="{A5B9FDC5-7FE1-451B-8302-CC1D2ABD275F}" dt="2018-03-23T14:59:48.767" v="630" actId="478"/>
          <ac:spMkLst>
            <pc:docMk/>
            <pc:sldMk cId="2229797549" sldId="265"/>
            <ac:spMk id="20" creationId="{C7BB3522-02D8-4D47-A02A-4AADF4655B5D}"/>
          </ac:spMkLst>
        </pc:spChg>
      </pc:sldChg>
      <pc:sldChg chg="add del">
        <pc:chgData name="Brito, Casey" userId="ee5f6a09-792e-4435-82b3-e58ee59be0b7" providerId="ADAL" clId="{A5B9FDC5-7FE1-451B-8302-CC1D2ABD275F}" dt="2018-03-23T14:56:00.112" v="434" actId="2696"/>
        <pc:sldMkLst>
          <pc:docMk/>
          <pc:sldMk cId="1797636959" sldId="266"/>
        </pc:sldMkLst>
      </pc:sldChg>
      <pc:sldChg chg="addSp delSp modSp add ord modAnim">
        <pc:chgData name="Brito, Casey" userId="ee5f6a09-792e-4435-82b3-e58ee59be0b7" providerId="ADAL" clId="{A5B9FDC5-7FE1-451B-8302-CC1D2ABD275F}" dt="2018-03-23T15:04:47.858" v="733"/>
        <pc:sldMkLst>
          <pc:docMk/>
          <pc:sldMk cId="2451702163" sldId="266"/>
        </pc:sldMkLst>
        <pc:spChg chg="mod">
          <ac:chgData name="Brito, Casey" userId="ee5f6a09-792e-4435-82b3-e58ee59be0b7" providerId="ADAL" clId="{A5B9FDC5-7FE1-451B-8302-CC1D2ABD275F}" dt="2018-03-23T15:00:04.755" v="631"/>
          <ac:spMkLst>
            <pc:docMk/>
            <pc:sldMk cId="2451702163" sldId="266"/>
            <ac:spMk id="2" creationId="{AD632FF9-61C3-4C54-8F29-1B363D07AA97}"/>
          </ac:spMkLst>
        </pc:spChg>
        <pc:spChg chg="del mod">
          <ac:chgData name="Brito, Casey" userId="ee5f6a09-792e-4435-82b3-e58ee59be0b7" providerId="ADAL" clId="{A5B9FDC5-7FE1-451B-8302-CC1D2ABD275F}" dt="2018-03-23T14:57:30.944" v="559" actId="478"/>
          <ac:spMkLst>
            <pc:docMk/>
            <pc:sldMk cId="2451702163" sldId="266"/>
            <ac:spMk id="3" creationId="{0A2F5E4E-7015-4D55-8E45-2F0F80DB19BF}"/>
          </ac:spMkLst>
        </pc:spChg>
        <pc:spChg chg="add">
          <ac:chgData name="Brito, Casey" userId="ee5f6a09-792e-4435-82b3-e58ee59be0b7" providerId="ADAL" clId="{A5B9FDC5-7FE1-451B-8302-CC1D2ABD275F}" dt="2018-03-23T14:57:46.162" v="560"/>
          <ac:spMkLst>
            <pc:docMk/>
            <pc:sldMk cId="2451702163" sldId="266"/>
            <ac:spMk id="4" creationId="{553EC02E-FE22-4B76-ADD7-7C7280AE7B4D}"/>
          </ac:spMkLst>
        </pc:spChg>
        <pc:spChg chg="add mod">
          <ac:chgData name="Brito, Casey" userId="ee5f6a09-792e-4435-82b3-e58ee59be0b7" providerId="ADAL" clId="{A5B9FDC5-7FE1-451B-8302-CC1D2ABD275F}" dt="2018-03-23T15:03:32.428" v="678" actId="1076"/>
          <ac:spMkLst>
            <pc:docMk/>
            <pc:sldMk cId="2451702163" sldId="266"/>
            <ac:spMk id="6" creationId="{0603796E-6E2E-4CCC-9756-F3996C4BA90A}"/>
          </ac:spMkLst>
        </pc:spChg>
        <pc:spChg chg="add del mod">
          <ac:chgData name="Brito, Casey" userId="ee5f6a09-792e-4435-82b3-e58ee59be0b7" providerId="ADAL" clId="{A5B9FDC5-7FE1-451B-8302-CC1D2ABD275F}" dt="2018-03-23T15:03:29.209" v="677" actId="478"/>
          <ac:spMkLst>
            <pc:docMk/>
            <pc:sldMk cId="2451702163" sldId="266"/>
            <ac:spMk id="7" creationId="{353A059F-7E96-46AD-A74C-D062FF6D89D7}"/>
          </ac:spMkLst>
        </pc:spChg>
        <pc:spChg chg="add del mod">
          <ac:chgData name="Brito, Casey" userId="ee5f6a09-792e-4435-82b3-e58ee59be0b7" providerId="ADAL" clId="{A5B9FDC5-7FE1-451B-8302-CC1D2ABD275F}" dt="2018-03-23T15:03:41.210" v="681" actId="478"/>
          <ac:spMkLst>
            <pc:docMk/>
            <pc:sldMk cId="2451702163" sldId="266"/>
            <ac:spMk id="8" creationId="{8C4901CF-5FB2-44B6-8729-40A4E4494CF7}"/>
          </ac:spMkLst>
        </pc:spChg>
        <pc:spChg chg="add mod">
          <ac:chgData name="Brito, Casey" userId="ee5f6a09-792e-4435-82b3-e58ee59be0b7" providerId="ADAL" clId="{A5B9FDC5-7FE1-451B-8302-CC1D2ABD275F}" dt="2018-03-23T15:03:37.725" v="680" actId="1076"/>
          <ac:spMkLst>
            <pc:docMk/>
            <pc:sldMk cId="2451702163" sldId="266"/>
            <ac:spMk id="9" creationId="{48C69F77-9268-4A4D-BA7B-FE9E729D85BD}"/>
          </ac:spMkLst>
        </pc:spChg>
        <pc:spChg chg="add mod">
          <ac:chgData name="Brito, Casey" userId="ee5f6a09-792e-4435-82b3-e58ee59be0b7" providerId="ADAL" clId="{A5B9FDC5-7FE1-451B-8302-CC1D2ABD275F}" dt="2018-03-23T15:04:13.120" v="730" actId="1076"/>
          <ac:spMkLst>
            <pc:docMk/>
            <pc:sldMk cId="2451702163" sldId="266"/>
            <ac:spMk id="10" creationId="{8F7B369A-AD35-416A-8CC1-6D6D652CECA5}"/>
          </ac:spMkLst>
        </pc:spChg>
        <pc:cxnChg chg="add">
          <ac:chgData name="Brito, Casey" userId="ee5f6a09-792e-4435-82b3-e58ee59be0b7" providerId="ADAL" clId="{A5B9FDC5-7FE1-451B-8302-CC1D2ABD275F}" dt="2018-03-23T14:57:46.162" v="560"/>
          <ac:cxnSpMkLst>
            <pc:docMk/>
            <pc:sldMk cId="2451702163" sldId="266"/>
            <ac:cxnSpMk id="5" creationId="{B1B197BA-963E-4DFC-8D34-C02A6918D89F}"/>
          </ac:cxnSpMkLst>
        </pc:cxnChg>
      </pc:sldChg>
    </pc:docChg>
  </pc:docChgLst>
  <pc:docChgLst>
    <pc:chgData name="Casey Brito" userId="ee5f6a09-792e-4435-82b3-e58ee59be0b7" providerId="ADAL" clId="{A5B9FDC5-7FE1-451B-8302-CC1D2ABD275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4C4-FC8F-46C4-B0AF-DBDC248E1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BD7A-B240-48AE-BA1F-03FE56C76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E25C-C386-49F0-9640-1BE38D69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9113-E40F-4509-95FD-D2E21BCF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B8FD-5136-4098-8097-7068B13A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9867-F7FF-4AFE-97F0-2C635DC3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40242-3E1C-4F01-9931-73C1A22B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85245-CC44-443F-B6DA-B0C8D44F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1A62-2A30-4A1C-82C4-A4ED68DF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8C55-7599-4B45-829D-16C218C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2EDA3-5BDD-4F69-8800-57F5F5EA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446A8-2B23-487A-9729-71137CFE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D84D-8E4A-4D74-B67E-04D3CF76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54A6-CAA4-4EAA-9D0B-360B7EED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5FFA-911F-4C65-9963-486B0F4F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FC66-7A08-409E-80A2-F75D9FF1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B39D-DFE1-464D-98E8-B3FAD7BF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3BEE-5098-4662-8C5C-D76BED7F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2433-6195-4EDD-8A47-8B21E19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E762-3570-4DB1-870A-63FDCF23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6EC7-5D4D-448A-955F-784C6CF9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31FA3-95B9-4601-ABCA-665C2966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8020-B40C-4AFD-B5F4-E861628B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AFD2-81C9-4957-80A6-1844C12F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97D6-F46D-4D60-A081-0057572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162F-7C65-4D47-B559-9AA50C4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B9A2-6156-4967-B896-9756718F2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1C0C5-038B-444F-8C6E-4D8AA8F2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8FBA-5404-4B2B-895E-E93174D7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BB0B-4CEC-4A5F-8BED-F3BE61F6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F6AC-1834-43AA-B6FA-44A1CCE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1595-6830-40D7-91C9-5F06FB26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36BF-1EE7-4FC7-A5B6-A2EF70FA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DC80A-647F-410E-AF30-B09B28463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5FE83-E5E3-48C9-818E-62E86BD3F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91BD-53B0-49B6-973D-E416C88C0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9FC6A-A359-4F1D-9652-8FCF2A2F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E0653-B694-4E0A-ACE4-169C3A84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AE696-DC40-438E-BD5C-7B3350F5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7249-6C8F-45A4-AD4A-2CD78ABD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BA7D6-E797-4D49-9488-C24AF7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50BF-94C3-4019-B3F5-0086F063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53883-FCD0-43D6-9D3F-330F171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BD7CC-91AA-4066-8D97-8E4FE474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FE02F-CE83-429D-9FA4-B3B957A7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013C-12A8-4F20-8544-37051BDB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904D-2DB3-4270-A0CF-1D9A9AA8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30D0-FC30-4CDA-AAEE-0F1227402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10AF7-BB6D-4D53-9B37-4880F52A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1341-FADE-40BE-A16B-0D4A00D8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8A02-C7B7-4F56-A2A4-A00EE394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1D726-0D78-490F-B54B-1CBCA6A4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AE40-043E-4E9C-B2DA-135D16B2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2FE3E-9EDC-4BD3-84EA-A4E197F94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49D02-2DC0-48BE-8BC2-474598264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DD67F-0F17-496A-A5F4-0FCA2F01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E3B3-97B9-4D8C-9AD8-61B08CEA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E388-1D60-4F39-8DC0-C701D489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5724B-7931-46DA-8EB7-D3200417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C97E6-E1DF-4633-893F-27017684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A181-5E2E-4BEF-A448-BC8410118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D914-A037-458E-8380-6F00D7FD4B6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A2E1-54B5-44DC-82EC-A1CCDA6E2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0277-BDA7-4D85-AA3F-4C270AA5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861A-08BF-4800-A7DF-F8205C20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6.1: Verifying Trigonometric Identities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30632-2128-4104-BBAD-7367E690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76" y="0"/>
            <a:ext cx="10515600" cy="1325563"/>
          </a:xfrm>
        </p:spPr>
        <p:txBody>
          <a:bodyPr/>
          <a:lstStyle/>
          <a:p>
            <a:r>
              <a:rPr lang="en-US" dirty="0"/>
              <a:t>Trig Identities We’ve Seen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F0274978-1BA3-47E9-95C9-AD3963C5AD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3678846"/>
                  </p:ext>
                </p:extLst>
              </p:nvPr>
            </p:nvGraphicFramePr>
            <p:xfrm>
              <a:off x="398629" y="1517153"/>
              <a:ext cx="6027762" cy="22005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013881">
                      <a:extLst>
                        <a:ext uri="{9D8B030D-6E8A-4147-A177-3AD203B41FA5}">
                          <a16:colId xmlns:a16="http://schemas.microsoft.com/office/drawing/2014/main" val="3696411432"/>
                        </a:ext>
                      </a:extLst>
                    </a:gridCol>
                    <a:gridCol w="3013881">
                      <a:extLst>
                        <a:ext uri="{9D8B030D-6E8A-4147-A177-3AD203B41FA5}">
                          <a16:colId xmlns:a16="http://schemas.microsoft.com/office/drawing/2014/main" val="1457593452"/>
                        </a:ext>
                      </a:extLst>
                    </a:gridCol>
                  </a:tblGrid>
                  <a:tr h="733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csc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csc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9438826"/>
                      </a:ext>
                    </a:extLst>
                  </a:tr>
                  <a:tr h="7334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sec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4605778"/>
                      </a:ext>
                    </a:extLst>
                  </a:tr>
                  <a:tr h="733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cot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9289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F0274978-1BA3-47E9-95C9-AD3963C5AD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3678846"/>
                  </p:ext>
                </p:extLst>
              </p:nvPr>
            </p:nvGraphicFramePr>
            <p:xfrm>
              <a:off x="398629" y="1517153"/>
              <a:ext cx="6027762" cy="22005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013881">
                      <a:extLst>
                        <a:ext uri="{9D8B030D-6E8A-4147-A177-3AD203B41FA5}">
                          <a16:colId xmlns:a16="http://schemas.microsoft.com/office/drawing/2014/main" val="3696411432"/>
                        </a:ext>
                      </a:extLst>
                    </a:gridCol>
                    <a:gridCol w="3013881">
                      <a:extLst>
                        <a:ext uri="{9D8B030D-6E8A-4147-A177-3AD203B41FA5}">
                          <a16:colId xmlns:a16="http://schemas.microsoft.com/office/drawing/2014/main" val="1457593452"/>
                        </a:ext>
                      </a:extLst>
                    </a:gridCol>
                  </a:tblGrid>
                  <a:tr h="733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" t="-826" r="-100404" b="-200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02" t="-826" r="-404" b="-200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438826"/>
                      </a:ext>
                    </a:extLst>
                  </a:tr>
                  <a:tr h="733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" t="-101667" r="-100404" b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02" t="-101667" r="-404" b="-1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4605778"/>
                      </a:ext>
                    </a:extLst>
                  </a:tr>
                  <a:tr h="733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" t="-200000" r="-100404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02" t="-200000" r="-404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2893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AE67116-ED88-4EAE-A55C-BF6C4E9B012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54CD0E-AD8B-4822-8768-F0AF79989FC1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3EE61A-B89A-4E7B-9C58-20202584A4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5019" y="1781871"/>
                <a:ext cx="4757382" cy="2415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3EE61A-B89A-4E7B-9C58-20202584A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19" y="1781871"/>
                <a:ext cx="4757382" cy="2415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7BAA720-1FF4-4947-9AA0-98B41027E183}"/>
              </a:ext>
            </a:extLst>
          </p:cNvPr>
          <p:cNvSpPr txBox="1"/>
          <p:nvPr/>
        </p:nvSpPr>
        <p:spPr>
          <a:xfrm>
            <a:off x="7696053" y="993933"/>
            <a:ext cx="3015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Quotient Identities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7125A-92C3-4976-AB79-A1B6879716A8}"/>
              </a:ext>
            </a:extLst>
          </p:cNvPr>
          <p:cNvSpPr txBox="1"/>
          <p:nvPr/>
        </p:nvSpPr>
        <p:spPr>
          <a:xfrm>
            <a:off x="397197" y="1030497"/>
            <a:ext cx="3215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Reciprocal Identities</a:t>
            </a:r>
          </a:p>
        </p:txBody>
      </p:sp>
    </p:spTree>
    <p:extLst>
      <p:ext uri="{BB962C8B-B14F-4D97-AF65-F5344CB8AC3E}">
        <p14:creationId xmlns:p14="http://schemas.microsoft.com/office/powerpoint/2010/main" val="389883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632FF9-61C3-4C54-8F29-1B363D07AA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01472" y="296886"/>
                <a:ext cx="10515600" cy="331977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Verifying Trigonometric Identities Graphically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Ex)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an identity?</a:t>
                </a:r>
                <a:br>
                  <a:rPr lang="en-US" dirty="0"/>
                </a:br>
                <a:r>
                  <a:rPr lang="en-US" dirty="0"/>
                  <a:t>Ex)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an identity?</a:t>
                </a:r>
                <a:br>
                  <a:rPr lang="en-US" dirty="0"/>
                </a:br>
                <a:r>
                  <a:rPr lang="en-US" dirty="0"/>
                  <a:t>Ex)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 identity?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632FF9-61C3-4C54-8F29-1B363D07A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1472" y="296886"/>
                <a:ext cx="10515600" cy="3319771"/>
              </a:xfrm>
              <a:blipFill>
                <a:blip r:embed="rId2"/>
                <a:stretch>
                  <a:fillRect l="-2087" t="-7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53EC02E-FE22-4B76-ADD7-7C7280AE7B4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197BA-963E-4DFC-8D34-C02A6918D89F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03796E-6E2E-4CCC-9756-F3996C4BA90A}"/>
              </a:ext>
            </a:extLst>
          </p:cNvPr>
          <p:cNvSpPr txBox="1"/>
          <p:nvPr/>
        </p:nvSpPr>
        <p:spPr>
          <a:xfrm>
            <a:off x="8621777" y="1433551"/>
            <a:ext cx="344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Yes! The graphs match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69F77-9268-4A4D-BA7B-FE9E729D85BD}"/>
              </a:ext>
            </a:extLst>
          </p:cNvPr>
          <p:cNvSpPr txBox="1"/>
          <p:nvPr/>
        </p:nvSpPr>
        <p:spPr>
          <a:xfrm>
            <a:off x="8621777" y="1941169"/>
            <a:ext cx="344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Yes! The graphs 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B369A-AD35-416A-8CC1-6D6D652CECA5}"/>
              </a:ext>
            </a:extLst>
          </p:cNvPr>
          <p:cNvSpPr txBox="1"/>
          <p:nvPr/>
        </p:nvSpPr>
        <p:spPr>
          <a:xfrm>
            <a:off x="4960070" y="3093438"/>
            <a:ext cx="7107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No. The graphs don’t match almost everywhere</a:t>
            </a:r>
          </a:p>
        </p:txBody>
      </p:sp>
    </p:spTree>
    <p:extLst>
      <p:ext uri="{BB962C8B-B14F-4D97-AF65-F5344CB8AC3E}">
        <p14:creationId xmlns:p14="http://schemas.microsoft.com/office/powerpoint/2010/main" val="24517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AD3E39-DAE6-4949-B392-B17ED1B2DB1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4C9717-8E2D-4C54-9184-BCE4C01AEEA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737744-7329-4699-BAA3-F1533AC1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-72824"/>
            <a:ext cx="10515600" cy="1325563"/>
          </a:xfrm>
        </p:spPr>
        <p:txBody>
          <a:bodyPr/>
          <a:lstStyle/>
          <a:p>
            <a:r>
              <a:rPr lang="en-US" dirty="0"/>
              <a:t>Cofunction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67997-E205-440A-9202-733FD7287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4350"/>
                <a:ext cx="10515600" cy="2986825"/>
              </a:xfrm>
            </p:spPr>
            <p:txBody>
              <a:bodyPr numCol="2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67997-E205-440A-9202-733FD7287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4350"/>
                <a:ext cx="10515600" cy="2986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42F06766-A355-476D-A250-1F936626C8E7}"/>
              </a:ext>
            </a:extLst>
          </p:cNvPr>
          <p:cNvSpPr/>
          <p:nvPr/>
        </p:nvSpPr>
        <p:spPr>
          <a:xfrm flipH="1">
            <a:off x="463431" y="4371409"/>
            <a:ext cx="2968486" cy="2113085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F046AF9-C9D2-4563-9F3E-446E068187A2}"/>
              </a:ext>
            </a:extLst>
          </p:cNvPr>
          <p:cNvSpPr/>
          <p:nvPr/>
        </p:nvSpPr>
        <p:spPr>
          <a:xfrm rot="1288851">
            <a:off x="675961" y="5936720"/>
            <a:ext cx="792348" cy="79234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3402B3-280D-4C4E-B9E5-39B7FD9D51E0}"/>
                  </a:ext>
                </a:extLst>
              </p:cNvPr>
              <p:cNvSpPr txBox="1"/>
              <p:nvPr/>
            </p:nvSpPr>
            <p:spPr>
              <a:xfrm>
                <a:off x="1008338" y="5993173"/>
                <a:ext cx="3661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3402B3-280D-4C4E-B9E5-39B7FD9D5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8" y="5993173"/>
                <a:ext cx="3661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7BB3522-02D8-4D47-A02A-4AADF4655B5D}"/>
              </a:ext>
            </a:extLst>
          </p:cNvPr>
          <p:cNvSpPr/>
          <p:nvPr/>
        </p:nvSpPr>
        <p:spPr>
          <a:xfrm>
            <a:off x="3177815" y="6222885"/>
            <a:ext cx="261600" cy="26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AD3E39-DAE6-4949-B392-B17ED1B2DB1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4C9717-8E2D-4C54-9184-BCE4C01AEEA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737744-7329-4699-BAA3-F1533AC1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-72824"/>
            <a:ext cx="10515600" cy="1325563"/>
          </a:xfrm>
        </p:spPr>
        <p:txBody>
          <a:bodyPr/>
          <a:lstStyle/>
          <a:p>
            <a:r>
              <a:rPr lang="en-US" dirty="0"/>
              <a:t>Cofunction Identities (In Radians)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67997-E205-440A-9202-733FD7287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4350"/>
                <a:ext cx="10515600" cy="2552657"/>
              </a:xfrm>
            </p:spPr>
            <p:txBody>
              <a:bodyPr numCol="2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67997-E205-440A-9202-733FD7287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4350"/>
                <a:ext cx="10515600" cy="25526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97DE4B0-B799-4752-AACD-8FDBD61C8C8E}"/>
              </a:ext>
            </a:extLst>
          </p:cNvPr>
          <p:cNvSpPr/>
          <p:nvPr/>
        </p:nvSpPr>
        <p:spPr>
          <a:xfrm flipH="1">
            <a:off x="463431" y="4371409"/>
            <a:ext cx="2968486" cy="2113085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DF9845C-37CC-4682-B17F-FB58DC292EA6}"/>
              </a:ext>
            </a:extLst>
          </p:cNvPr>
          <p:cNvSpPr/>
          <p:nvPr/>
        </p:nvSpPr>
        <p:spPr>
          <a:xfrm rot="1288851">
            <a:off x="675961" y="5936720"/>
            <a:ext cx="792348" cy="79234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9D5D6C-138B-4698-AB8A-F409C4FB7B67}"/>
                  </a:ext>
                </a:extLst>
              </p:cNvPr>
              <p:cNvSpPr txBox="1"/>
              <p:nvPr/>
            </p:nvSpPr>
            <p:spPr>
              <a:xfrm>
                <a:off x="1008338" y="5993173"/>
                <a:ext cx="3661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9D5D6C-138B-4698-AB8A-F409C4F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8" y="5993173"/>
                <a:ext cx="3661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1D02CFC-5534-460F-AC6F-F837F6BB87D9}"/>
              </a:ext>
            </a:extLst>
          </p:cNvPr>
          <p:cNvSpPr/>
          <p:nvPr/>
        </p:nvSpPr>
        <p:spPr>
          <a:xfrm>
            <a:off x="3177815" y="6222885"/>
            <a:ext cx="261600" cy="26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0DA6-237A-4DA0-86AA-6064B78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2" y="-66843"/>
            <a:ext cx="10515600" cy="1325563"/>
          </a:xfrm>
        </p:spPr>
        <p:txBody>
          <a:bodyPr/>
          <a:lstStyle/>
          <a:p>
            <a:r>
              <a:rPr lang="en-US" dirty="0"/>
              <a:t>Major Trigonometric Identities Thus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2E804-7A39-4371-A8D4-2EE9B2C6F1E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991205"/>
                <a:ext cx="7001301" cy="2877408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2E804-7A39-4371-A8D4-2EE9B2C6F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991205"/>
                <a:ext cx="7001301" cy="28774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E9CF5D-4D85-4DC7-A96B-867E84C8FE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23880" y="991202"/>
                <a:ext cx="6233613" cy="1737116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E9CF5D-4D85-4DC7-A96B-867E84C8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23880" y="991202"/>
                <a:ext cx="6233613" cy="17371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950AD38-7D02-49F9-AC93-5DB504982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3880" y="2098502"/>
                <a:ext cx="5181600" cy="1862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+1=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950AD38-7D02-49F9-AC93-5DB50498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80" y="2098502"/>
                <a:ext cx="5181600" cy="1862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1A835AC-F2F3-42AE-98AB-C5BDEB8014B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39E104-27AC-475B-8CBF-9E41378D500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8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6.1: Verifying Trigonometric Identities</vt:lpstr>
      <vt:lpstr>Trig Identities We’ve Seen So Far</vt:lpstr>
      <vt:lpstr>Verifying Trigonometric Identities Graphically  Ex) Is sin⁡〖(-x)=-sin⁡〖(x)〗 〗 an identity? Ex) Is cos⁡〖(-x)=cos⁡〖(x)〗 〗 an identity? Ex) Is √(1+cos^2⁡x )=sin⁡(x) an identity? </vt:lpstr>
      <vt:lpstr>Cofunction Identities</vt:lpstr>
      <vt:lpstr>Cofunction Identities (In Radians)</vt:lpstr>
      <vt:lpstr>Major Trigonometric Identities Thus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6.1</dc:title>
  <dc:creator>Brito, Casey</dc:creator>
  <cp:lastModifiedBy>Brito, Casey</cp:lastModifiedBy>
  <cp:revision>9</cp:revision>
  <dcterms:created xsi:type="dcterms:W3CDTF">2017-10-23T03:27:36Z</dcterms:created>
  <dcterms:modified xsi:type="dcterms:W3CDTF">2018-03-26T15:01:16Z</dcterms:modified>
</cp:coreProperties>
</file>