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S::casey.brito@ttu.edu::ee5f6a09-792e-4435-82b3-e58ee59be0b7" providerId="AD" clId="Web-{4ADD1F0F-D6DA-4B7C-959D-EE9C0D7A8988}"/>
    <pc:docChg chg="addSld">
      <pc:chgData name="Brito, Casey" userId="S::casey.brito@ttu.edu::ee5f6a09-792e-4435-82b3-e58ee59be0b7" providerId="AD" clId="Web-{4ADD1F0F-D6DA-4B7C-959D-EE9C0D7A8988}" dt="2018-04-01T01:54:46.727" v="0"/>
      <pc:docMkLst>
        <pc:docMk/>
      </pc:docMkLst>
      <pc:sldChg chg="add">
        <pc:chgData name="Brito, Casey" userId="S::casey.brito@ttu.edu::ee5f6a09-792e-4435-82b3-e58ee59be0b7" providerId="AD" clId="Web-{4ADD1F0F-D6DA-4B7C-959D-EE9C0D7A8988}" dt="2018-04-01T01:54:46.727" v="0"/>
        <pc:sldMkLst>
          <pc:docMk/>
          <pc:sldMk cId="403321547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FDC9-5552-4478-9906-AE4A5A412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86E1-3762-470B-B544-171B76006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48C1-FF46-4EDB-826F-685FFBE2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FB29-E36B-4538-A2E3-7967291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6D00-18BB-47F5-8960-58C2C14B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0341-CD5F-4141-B3E8-4457230B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05193-EA8A-4F29-BEC1-52305CBD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CCC0-54EC-4928-8352-6F20C252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0702-C1F8-43B6-AF61-334824D0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8BB6-D94F-449D-AD0D-39425DE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29DA0-49A3-49D0-B85E-EEDC29FC7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48FF0-6E7A-4E1C-992F-62FC664D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546A-83B8-4604-9A82-96EC9C68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3A14-F995-4A4F-85DB-1828E976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B71-6B86-440B-A313-77B1821A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D0F-738C-4868-85B6-F589772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3599-CC2A-4507-9913-DED1B502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03E2-764C-44EB-8336-2E21086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7C0F-B4AD-4B72-875D-FB515062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3191-A5B3-4A84-BB00-F91FA1EB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3290-FF3D-42A6-8E39-7FEA3500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50548-96DE-49FC-8758-64EA6E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1573-3E51-4E83-B2D2-D61B6456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6348-96F4-42BA-8D4F-20F6E62A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D9B4-23D1-4C8E-81D3-9C9CEBF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896E-9C64-4E20-B58E-938B6550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9882-78A3-4E17-9533-C4D5CEBEB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9CD2-9A28-48BE-91CE-C9DAD28A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7BA-756D-488C-AE62-9A76EC64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326B3-F4A7-4664-B977-38C36E94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5178-D02C-4C6E-B472-EF66633D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4198-3F7F-47D1-B658-866A21A5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B051-8274-46F5-BA95-686BE3A5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C49EE-5FF0-4E7A-9D6E-AD422E09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ADB3-635A-451C-871C-7C0C2719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7383E-B144-41BF-B4CA-196F0BC5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57275-D0AC-4A55-ACD9-F363734B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01725-EC89-4CA9-82EB-029C1E8F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12063-7FDD-4969-B129-569FA973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B683-F6AB-4244-B458-3B7DCE4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A3B41-ECAE-48F5-A607-7D2C2ACD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56542-6D85-473D-A8A0-B64522AD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4D5CF-0593-4637-9C51-B6FA309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4043-D70B-4017-9126-E08B7895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BF46-25E2-4EBD-9302-980982AD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F547-B699-4436-B480-B10EEE94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3874-C69B-4D32-96C1-F97981A4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5547-CB0B-45B6-9116-05303D65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33292-850A-4254-82EB-E414B475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1902-C35D-4CA0-B61E-3E5D8373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E615-BDCD-4037-BDE2-1FFE872D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6214-238A-4B61-8264-758A33F9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61C-6183-4D5C-8B37-211EF2D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1DED9-0749-412D-B9D1-066DD37E8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C6AC7-57C7-4314-8701-140CC2F23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7F53-5367-4FCD-9DAD-56F10074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9190-A233-43C2-9158-1B1A5F5F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B36F-28A9-4EB4-B15E-9FD1ED64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53008-CA16-41BA-B74C-F0199291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2A3E-1109-4499-AB79-FC9C5F59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E880-C19E-4E8D-9D2E-6C6FD472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3B5B-8D72-4DED-931B-BBEDF24D6C3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F428-E4F0-4B61-8A12-859C6284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DCFE-EC8D-4F31-9A0B-C4EE9B54C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F1D3-8C0A-48D5-8303-1B09FDA84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24E3-57B4-45AD-90F1-9B56F009A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06DC0-3CB2-4D38-B3ED-98EF98F01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30538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5016-BCB5-4FB8-B157-F2970AC1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and Difference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62CE0-4756-49CB-AB8E-4DEB4AA99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Cosine: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62CE0-4756-49CB-AB8E-4DEB4AA99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E7E1DD-2E63-404B-AC92-0FFF423BC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1619311"/>
            <a:ext cx="7216922" cy="4554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1236C-9C9F-49AD-928C-E5C6BD75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3283-3DED-4B92-9962-6208AE96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50499"/>
            <a:ext cx="5181600" cy="4351338"/>
          </a:xfrm>
        </p:spPr>
        <p:txBody>
          <a:bodyPr/>
          <a:lstStyle/>
          <a:p>
            <a:r>
              <a:rPr lang="en-US" dirty="0"/>
              <a:t>Draw a picture using trigonometric functions.</a:t>
            </a:r>
          </a:p>
          <a:p>
            <a:r>
              <a:rPr lang="en-US" dirty="0"/>
              <a:t>Must clearly state functions used.</a:t>
            </a:r>
          </a:p>
          <a:p>
            <a:r>
              <a:rPr lang="en-US" dirty="0">
                <a:solidFill>
                  <a:srgbClr val="FF0000"/>
                </a:solidFill>
              </a:rPr>
              <a:t>Also must state (if applicable):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Amplitude, phase shift, vertical shift, and period of the graph.</a:t>
            </a:r>
          </a:p>
          <a:p>
            <a:r>
              <a:rPr lang="en-US" dirty="0"/>
              <a:t>Due Monday, October 30</a:t>
            </a:r>
            <a:r>
              <a:rPr lang="en-US" baseline="30000" dirty="0"/>
              <a:t>th</a:t>
            </a:r>
            <a:r>
              <a:rPr lang="en-US" dirty="0"/>
              <a:t> , 2017 in class at 8 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DB0C35-6757-41A0-ADF0-EBF39C26D4F9}"/>
              </a:ext>
            </a:extLst>
          </p:cNvPr>
          <p:cNvCxnSpPr>
            <a:cxnSpLocks/>
          </p:cNvCxnSpPr>
          <p:nvPr/>
        </p:nvCxnSpPr>
        <p:spPr>
          <a:xfrm>
            <a:off x="4951828" y="3890480"/>
            <a:ext cx="7240172" cy="3568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1CAC35-7ADD-459E-8980-DFF32FA1356A}"/>
              </a:ext>
            </a:extLst>
          </p:cNvPr>
          <p:cNvCxnSpPr>
            <a:cxnSpLocks/>
          </p:cNvCxnSpPr>
          <p:nvPr/>
        </p:nvCxnSpPr>
        <p:spPr>
          <a:xfrm>
            <a:off x="8585698" y="1619311"/>
            <a:ext cx="0" cy="45544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E317E3-7256-4D33-952D-D1F2A30579BA}"/>
              </a:ext>
            </a:extLst>
          </p:cNvPr>
          <p:cNvCxnSpPr>
            <a:cxnSpLocks/>
          </p:cNvCxnSpPr>
          <p:nvPr/>
        </p:nvCxnSpPr>
        <p:spPr>
          <a:xfrm>
            <a:off x="4975079" y="3301120"/>
            <a:ext cx="7216921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ED947B-FC2B-4C2C-8E2E-BE9EA67E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078" y="917988"/>
            <a:ext cx="7240173" cy="4423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2D7F83-9B0E-4E7B-A522-5BB5B0C66332}"/>
                  </a:ext>
                </a:extLst>
              </p:cNvPr>
              <p:cNvSpPr txBox="1"/>
              <p:nvPr/>
            </p:nvSpPr>
            <p:spPr>
              <a:xfrm>
                <a:off x="9590991" y="3957354"/>
                <a:ext cx="378758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2D7F83-9B0E-4E7B-A522-5BB5B0C66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991" y="3957354"/>
                <a:ext cx="378758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9738A5-8027-4B86-8CC8-D7FF25B36EB0}"/>
                  </a:ext>
                </a:extLst>
              </p:cNvPr>
              <p:cNvSpPr txBox="1"/>
              <p:nvPr/>
            </p:nvSpPr>
            <p:spPr>
              <a:xfrm>
                <a:off x="6707596" y="3957354"/>
                <a:ext cx="590354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9738A5-8027-4B86-8CC8-D7FF25B3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96" y="3957354"/>
                <a:ext cx="590354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1486F0E-36FF-498D-85A5-E45012096574}"/>
              </a:ext>
            </a:extLst>
          </p:cNvPr>
          <p:cNvSpPr txBox="1"/>
          <p:nvPr/>
        </p:nvSpPr>
        <p:spPr>
          <a:xfrm>
            <a:off x="8281853" y="2944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2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6.2</vt:lpstr>
      <vt:lpstr>Sum and Difference Identities</vt:lpstr>
      <vt:lpstr>Extra Credit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6.2</dc:title>
  <dc:creator>Casey Brito</dc:creator>
  <cp:lastModifiedBy>Casey Brito</cp:lastModifiedBy>
  <cp:revision>3</cp:revision>
  <dcterms:created xsi:type="dcterms:W3CDTF">2017-10-24T05:14:54Z</dcterms:created>
  <dcterms:modified xsi:type="dcterms:W3CDTF">2018-04-01T01:54:48Z</dcterms:modified>
</cp:coreProperties>
</file>