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95600FCD-0FB6-46F2-8DB6-37C689A3BCD2}"/>
    <pc:docChg chg="undo custSel addSld delSld modSld">
      <pc:chgData name="Brito, Casey" userId="ee5f6a09-792e-4435-82b3-e58ee59be0b7" providerId="ADAL" clId="{95600FCD-0FB6-46F2-8DB6-37C689A3BCD2}" dt="2018-03-28T14:49:03.547" v="361" actId="478"/>
      <pc:docMkLst>
        <pc:docMk/>
      </pc:docMkLst>
      <pc:sldChg chg="del">
        <pc:chgData name="Brito, Casey" userId="ee5f6a09-792e-4435-82b3-e58ee59be0b7" providerId="ADAL" clId="{95600FCD-0FB6-46F2-8DB6-37C689A3BCD2}" dt="2018-03-28T14:30:16.713" v="36" actId="2696"/>
        <pc:sldMkLst>
          <pc:docMk/>
          <pc:sldMk cId="2364581059" sldId="256"/>
        </pc:sldMkLst>
      </pc:sldChg>
      <pc:sldChg chg="addSp delSp modSp delAnim modAnim">
        <pc:chgData name="Brito, Casey" userId="ee5f6a09-792e-4435-82b3-e58ee59be0b7" providerId="ADAL" clId="{95600FCD-0FB6-46F2-8DB6-37C689A3BCD2}" dt="2018-03-28T14:48:57.799" v="359" actId="478"/>
        <pc:sldMkLst>
          <pc:docMk/>
          <pc:sldMk cId="2629515323" sldId="257"/>
        </pc:sldMkLst>
        <pc:spChg chg="mod">
          <ac:chgData name="Brito, Casey" userId="ee5f6a09-792e-4435-82b3-e58ee59be0b7" providerId="ADAL" clId="{95600FCD-0FB6-46F2-8DB6-37C689A3BCD2}" dt="2018-03-28T14:33:44.803" v="90" actId="1076"/>
          <ac:spMkLst>
            <pc:docMk/>
            <pc:sldMk cId="2629515323" sldId="257"/>
            <ac:spMk id="2" creationId="{70497DD1-A714-498B-8DE8-222800F9FE06}"/>
          </ac:spMkLst>
        </pc:spChg>
        <pc:spChg chg="mod">
          <ac:chgData name="Brito, Casey" userId="ee5f6a09-792e-4435-82b3-e58ee59be0b7" providerId="ADAL" clId="{95600FCD-0FB6-46F2-8DB6-37C689A3BCD2}" dt="2018-03-28T14:33:42.242" v="88" actId="1076"/>
          <ac:spMkLst>
            <pc:docMk/>
            <pc:sldMk cId="2629515323" sldId="257"/>
            <ac:spMk id="3" creationId="{F0717EDE-DF28-407C-8926-D195F341BD1C}"/>
          </ac:spMkLst>
        </pc:spChg>
        <pc:spChg chg="add">
          <ac:chgData name="Brito, Casey" userId="ee5f6a09-792e-4435-82b3-e58ee59be0b7" providerId="ADAL" clId="{95600FCD-0FB6-46F2-8DB6-37C689A3BCD2}" dt="2018-03-28T14:30:37.980" v="38"/>
          <ac:spMkLst>
            <pc:docMk/>
            <pc:sldMk cId="2629515323" sldId="257"/>
            <ac:spMk id="4" creationId="{36BC702B-E87B-4942-A163-04DAEAB9AADB}"/>
          </ac:spMkLst>
        </pc:spChg>
        <pc:spChg chg="add mod">
          <ac:chgData name="Brito, Casey" userId="ee5f6a09-792e-4435-82b3-e58ee59be0b7" providerId="ADAL" clId="{95600FCD-0FB6-46F2-8DB6-37C689A3BCD2}" dt="2018-03-28T14:32:13.831" v="74" actId="1076"/>
          <ac:spMkLst>
            <pc:docMk/>
            <pc:sldMk cId="2629515323" sldId="257"/>
            <ac:spMk id="6" creationId="{D9ADD19A-73BE-4BAC-823B-B12CAC5A53C5}"/>
          </ac:spMkLst>
        </pc:spChg>
        <pc:spChg chg="add del mod">
          <ac:chgData name="Brito, Casey" userId="ee5f6a09-792e-4435-82b3-e58ee59be0b7" providerId="ADAL" clId="{95600FCD-0FB6-46F2-8DB6-37C689A3BCD2}" dt="2018-03-28T14:36:37.301" v="102" actId="478"/>
          <ac:spMkLst>
            <pc:docMk/>
            <pc:sldMk cId="2629515323" sldId="257"/>
            <ac:spMk id="7" creationId="{4DCAB6CC-2818-4D5F-87B3-F9BE21872251}"/>
          </ac:spMkLst>
        </pc:spChg>
        <pc:spChg chg="add mod">
          <ac:chgData name="Brito, Casey" userId="ee5f6a09-792e-4435-82b3-e58ee59be0b7" providerId="ADAL" clId="{95600FCD-0FB6-46F2-8DB6-37C689A3BCD2}" dt="2018-03-28T14:36:50.529" v="108" actId="1076"/>
          <ac:spMkLst>
            <pc:docMk/>
            <pc:sldMk cId="2629515323" sldId="257"/>
            <ac:spMk id="8" creationId="{5C418C13-B0BF-4B8C-A603-72D59029F25B}"/>
          </ac:spMkLst>
        </pc:spChg>
        <pc:cxnChg chg="add del">
          <ac:chgData name="Brito, Casey" userId="ee5f6a09-792e-4435-82b3-e58ee59be0b7" providerId="ADAL" clId="{95600FCD-0FB6-46F2-8DB6-37C689A3BCD2}" dt="2018-03-28T14:48:57.799" v="359" actId="478"/>
          <ac:cxnSpMkLst>
            <pc:docMk/>
            <pc:sldMk cId="2629515323" sldId="257"/>
            <ac:cxnSpMk id="5" creationId="{6ADEA518-06C4-43CC-A560-8B3EEFFAB7BD}"/>
          </ac:cxnSpMkLst>
        </pc:cxnChg>
      </pc:sldChg>
      <pc:sldChg chg="addSp delSp modSp modAnim">
        <pc:chgData name="Brito, Casey" userId="ee5f6a09-792e-4435-82b3-e58ee59be0b7" providerId="ADAL" clId="{95600FCD-0FB6-46F2-8DB6-37C689A3BCD2}" dt="2018-03-28T14:49:03.547" v="361" actId="478"/>
        <pc:sldMkLst>
          <pc:docMk/>
          <pc:sldMk cId="1141763597" sldId="258"/>
        </pc:sldMkLst>
        <pc:spChg chg="mod">
          <ac:chgData name="Brito, Casey" userId="ee5f6a09-792e-4435-82b3-e58ee59be0b7" providerId="ADAL" clId="{95600FCD-0FB6-46F2-8DB6-37C689A3BCD2}" dt="2018-03-28T14:42:29.367" v="150" actId="1076"/>
          <ac:spMkLst>
            <pc:docMk/>
            <pc:sldMk cId="1141763597" sldId="258"/>
            <ac:spMk id="2" creationId="{C635C9C7-2044-447A-8990-83EC1A56EE29}"/>
          </ac:spMkLst>
        </pc:spChg>
        <pc:spChg chg="mod">
          <ac:chgData name="Brito, Casey" userId="ee5f6a09-792e-4435-82b3-e58ee59be0b7" providerId="ADAL" clId="{95600FCD-0FB6-46F2-8DB6-37C689A3BCD2}" dt="2018-03-28T14:45:10.744" v="337" actId="404"/>
          <ac:spMkLst>
            <pc:docMk/>
            <pc:sldMk cId="1141763597" sldId="258"/>
            <ac:spMk id="3" creationId="{8A856D76-3442-4365-B780-E657380CA277}"/>
          </ac:spMkLst>
        </pc:spChg>
        <pc:spChg chg="add mod">
          <ac:chgData name="Brito, Casey" userId="ee5f6a09-792e-4435-82b3-e58ee59be0b7" providerId="ADAL" clId="{95600FCD-0FB6-46F2-8DB6-37C689A3BCD2}" dt="2018-03-28T14:46:07.116" v="354" actId="1076"/>
          <ac:spMkLst>
            <pc:docMk/>
            <pc:sldMk cId="1141763597" sldId="258"/>
            <ac:spMk id="4" creationId="{3AADC39E-B592-42AA-9EC5-47D3439DE1A9}"/>
          </ac:spMkLst>
        </pc:spChg>
        <pc:spChg chg="add">
          <ac:chgData name="Brito, Casey" userId="ee5f6a09-792e-4435-82b3-e58ee59be0b7" providerId="ADAL" clId="{95600FCD-0FB6-46F2-8DB6-37C689A3BCD2}" dt="2018-03-28T14:45:03.883" v="336"/>
          <ac:spMkLst>
            <pc:docMk/>
            <pc:sldMk cId="1141763597" sldId="258"/>
            <ac:spMk id="5" creationId="{F87651A6-3AC0-416E-B23D-B4C54697D586}"/>
          </ac:spMkLst>
        </pc:spChg>
        <pc:cxnChg chg="add del">
          <ac:chgData name="Brito, Casey" userId="ee5f6a09-792e-4435-82b3-e58ee59be0b7" providerId="ADAL" clId="{95600FCD-0FB6-46F2-8DB6-37C689A3BCD2}" dt="2018-03-28T14:49:03.547" v="361" actId="478"/>
          <ac:cxnSpMkLst>
            <pc:docMk/>
            <pc:sldMk cId="1141763597" sldId="258"/>
            <ac:cxnSpMk id="6" creationId="{0B5B9D82-68D1-42C4-BC3E-076005EF2D2E}"/>
          </ac:cxnSpMkLst>
        </pc:cxnChg>
      </pc:sldChg>
      <pc:sldChg chg="addSp delSp modSp modAnim">
        <pc:chgData name="Brito, Casey" userId="ee5f6a09-792e-4435-82b3-e58ee59be0b7" providerId="ADAL" clId="{95600FCD-0FB6-46F2-8DB6-37C689A3BCD2}" dt="2018-03-28T14:49:01.835" v="360" actId="478"/>
        <pc:sldMkLst>
          <pc:docMk/>
          <pc:sldMk cId="2416197903" sldId="259"/>
        </pc:sldMkLst>
        <pc:spChg chg="mod">
          <ac:chgData name="Brito, Casey" userId="ee5f6a09-792e-4435-82b3-e58ee59be0b7" providerId="ADAL" clId="{95600FCD-0FB6-46F2-8DB6-37C689A3BCD2}" dt="2018-03-28T14:37:43.614" v="115" actId="1076"/>
          <ac:spMkLst>
            <pc:docMk/>
            <pc:sldMk cId="2416197903" sldId="259"/>
            <ac:spMk id="2" creationId="{9E8F61A5-7AF9-403E-9D56-D9A3820BE0B9}"/>
          </ac:spMkLst>
        </pc:spChg>
        <pc:spChg chg="mod">
          <ac:chgData name="Brito, Casey" userId="ee5f6a09-792e-4435-82b3-e58ee59be0b7" providerId="ADAL" clId="{95600FCD-0FB6-46F2-8DB6-37C689A3BCD2}" dt="2018-03-28T14:38:26.281" v="130"/>
          <ac:spMkLst>
            <pc:docMk/>
            <pc:sldMk cId="2416197903" sldId="259"/>
            <ac:spMk id="3" creationId="{AA732FE6-981E-4B74-9668-F85CFB3758B3}"/>
          </ac:spMkLst>
        </pc:spChg>
        <pc:spChg chg="add mod">
          <ac:chgData name="Brito, Casey" userId="ee5f6a09-792e-4435-82b3-e58ee59be0b7" providerId="ADAL" clId="{95600FCD-0FB6-46F2-8DB6-37C689A3BCD2}" dt="2018-03-28T14:38:38.683" v="137" actId="1076"/>
          <ac:spMkLst>
            <pc:docMk/>
            <pc:sldMk cId="2416197903" sldId="259"/>
            <ac:spMk id="4" creationId="{A0ED8E47-6A67-4E37-A331-0C85734CEB86}"/>
          </ac:spMkLst>
        </pc:spChg>
        <pc:spChg chg="add">
          <ac:chgData name="Brito, Casey" userId="ee5f6a09-792e-4435-82b3-e58ee59be0b7" providerId="ADAL" clId="{95600FCD-0FB6-46F2-8DB6-37C689A3BCD2}" dt="2018-03-28T14:39:31.937" v="139"/>
          <ac:spMkLst>
            <pc:docMk/>
            <pc:sldMk cId="2416197903" sldId="259"/>
            <ac:spMk id="5" creationId="{55F42B41-22F6-40B1-9BC1-9A0D0D96B8AE}"/>
          </ac:spMkLst>
        </pc:spChg>
        <pc:cxnChg chg="add del">
          <ac:chgData name="Brito, Casey" userId="ee5f6a09-792e-4435-82b3-e58ee59be0b7" providerId="ADAL" clId="{95600FCD-0FB6-46F2-8DB6-37C689A3BCD2}" dt="2018-03-28T14:49:01.835" v="360" actId="478"/>
          <ac:cxnSpMkLst>
            <pc:docMk/>
            <pc:sldMk cId="2416197903" sldId="259"/>
            <ac:cxnSpMk id="6" creationId="{2252981F-C3B6-4228-8344-EE21644C0B23}"/>
          </ac:cxnSpMkLst>
        </pc:cxnChg>
      </pc:sldChg>
      <pc:sldChg chg="delSp modSp add">
        <pc:chgData name="Brito, Casey" userId="ee5f6a09-792e-4435-82b3-e58ee59be0b7" providerId="ADAL" clId="{95600FCD-0FB6-46F2-8DB6-37C689A3BCD2}" dt="2018-03-28T14:48:56.042" v="358" actId="478"/>
        <pc:sldMkLst>
          <pc:docMk/>
          <pc:sldMk cId="813997855" sldId="260"/>
        </pc:sldMkLst>
        <pc:spChg chg="mod">
          <ac:chgData name="Brito, Casey" userId="ee5f6a09-792e-4435-82b3-e58ee59be0b7" providerId="ADAL" clId="{95600FCD-0FB6-46F2-8DB6-37C689A3BCD2}" dt="2018-03-28T14:30:10.944" v="35" actId="20577"/>
          <ac:spMkLst>
            <pc:docMk/>
            <pc:sldMk cId="813997855" sldId="260"/>
            <ac:spMk id="2" creationId="{D0E3569A-8208-4517-9BC2-44E9A76979A2}"/>
          </ac:spMkLst>
        </pc:spChg>
        <pc:cxnChg chg="del">
          <ac:chgData name="Brito, Casey" userId="ee5f6a09-792e-4435-82b3-e58ee59be0b7" providerId="ADAL" clId="{95600FCD-0FB6-46F2-8DB6-37C689A3BCD2}" dt="2018-03-28T14:48:56.042" v="358" actId="478"/>
          <ac:cxnSpMkLst>
            <pc:docMk/>
            <pc:sldMk cId="813997855" sldId="260"/>
            <ac:cxnSpMk id="5" creationId="{50051EBA-6856-4FB3-AC2D-14C6DB244E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4FF9-F093-4CC9-B198-D60E1B7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C5135-CDC3-4B49-9AC4-BCA18ED5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8132-349C-445F-9035-BB2DA9EA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B5C1-0865-4458-8D79-D5E8F552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F03B-CDC0-4C0A-B3D2-44A9B7C2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CF-C00C-464E-B8DB-0387DB3F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24625-5867-4D18-B0FB-4643E192A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1697-DA1D-4D4F-852A-93A9A306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1D8E-9E03-4037-B99F-E5690984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9C0A-757D-4F21-883F-43240E0B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60276-C7C1-48A4-8C71-D387B7E6A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2CF0F-1EBF-4695-B250-06466DFF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75C6-F3B3-4438-9C21-AFB79C1E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AC28-32FF-4971-93E9-C933325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1E9E-A1EF-4E21-B12B-3220EC59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2BD4-393C-4820-A26D-36D8C16E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A4DF-2E89-4B28-B85F-9EA7405E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C7DF-38EF-4606-B422-2E3E549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2072-CF56-4A0B-9882-CFDDE256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FCFC-F020-4A3C-B399-A2532C70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CF68-6ADB-4CF4-983D-EF8FC12A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80A8F-0AAB-44C1-B152-589580B9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DF55-284B-4A89-825A-6FBC045D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AE5B-4A98-4E3A-84C6-94119BB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4455-E585-41B7-8B51-FE668B78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096E-21BB-4E94-A308-DB81F508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5AF-C1A7-4ECE-9EE0-A60E92484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0FBBF-0725-433F-AA97-DCFD04128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182A8-FF1F-4065-A3BE-54DC91FB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CE69-1332-4134-BE99-484FB39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2143E-884A-49FE-BF46-04B03E93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6BF4-3AB5-4113-9491-D7A2FCFD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EE31-9B18-48CF-90F3-E28A3B73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8C0A-07A0-4787-9D0D-94F95059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7165C-D7A9-4806-B860-8F65A498F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5E19-C321-4296-9EB3-5AFF444DE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5464-E379-4FAC-95C5-939F8C35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13E0D-A5A6-455F-A95A-F60BD62C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2C30F-BBAD-4C9E-99EE-695C6D3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6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AD51-AEE1-4032-8EB8-14991E18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9804B-0762-4C3E-B6CF-BBD37CD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444BB-1BA5-46C5-8B93-8F68779C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E8A5-3454-4C27-AF70-5DD4203C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85B6D-CC45-4819-9056-545713FC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9F55-851E-44E3-839A-F4F53565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74DE1-B20C-409E-A2CE-672EF59E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2965-9842-4DE4-8746-89C82A5A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24A2-A983-4619-BD94-49B08420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693BA-9933-404A-AD2E-F39F0078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9CCC-7C0A-40E4-8CB0-B3FB21CF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02068-F81F-4A78-9A96-DA9D6BAC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AFB9-B956-4AF8-ABE5-95682409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F18E-B3C2-47D0-BFD9-299DB14D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50F0C-2FFD-46E7-A838-7B603ECB5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C5A3F-27DA-45F1-BCD3-7B9DDF26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68E5B-4C22-4638-85A2-12206193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68DC7-5F9C-4983-9CEF-AD34D20E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7D10F-CA29-43BA-AD21-DD26973F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5455A-7EA2-40E0-B8E7-3CC7D025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9563-99E5-4005-82C6-A6C8B054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B0686-7829-4092-858B-F06CFFA27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FA30-C8FD-4F3E-A48B-640F7CB9CA5A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7F85-98AF-40E9-9ACD-0D79A31DF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5305-93A4-43A2-BA62-F85AE675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00B4-3D60-49D3-A07B-68AC5D7A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6.3: Double and Half-Angle Identities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7DD1-A714-498B-8DE8-222800F9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-25824"/>
            <a:ext cx="10515600" cy="1325563"/>
          </a:xfrm>
        </p:spPr>
        <p:txBody>
          <a:bodyPr/>
          <a:lstStyle/>
          <a:p>
            <a:r>
              <a:rPr lang="en-US" dirty="0"/>
              <a:t>Double-Angle Identities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17EDE-DF28-407C-8926-D195F341B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069" y="1112397"/>
                <a:ext cx="4807226" cy="770307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17EDE-DF28-407C-8926-D195F341B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69" y="1112397"/>
                <a:ext cx="4807226" cy="7703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BC702B-E87B-4942-A163-04DAEAB9AAD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ADD19A-73BE-4BAC-823B-B12CAC5A53C5}"/>
                  </a:ext>
                </a:extLst>
              </p:cNvPr>
              <p:cNvSpPr/>
              <p:nvPr/>
            </p:nvSpPr>
            <p:spPr>
              <a:xfrm>
                <a:off x="6960707" y="1112397"/>
                <a:ext cx="3778086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ADD19A-73BE-4BAC-823B-B12CAC5A5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07" y="1112397"/>
                <a:ext cx="3778086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418C13-B0BF-4B8C-A603-72D59029F25B}"/>
                  </a:ext>
                </a:extLst>
              </p:cNvPr>
              <p:cNvSpPr/>
              <p:nvPr/>
            </p:nvSpPr>
            <p:spPr>
              <a:xfrm>
                <a:off x="1" y="1927472"/>
                <a:ext cx="6096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	         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=1−2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           =2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418C13-B0BF-4B8C-A603-72D59029F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27472"/>
                <a:ext cx="6096000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51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61A5-7AF9-403E-9D56-D9A3820B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2" y="0"/>
            <a:ext cx="10515600" cy="1325563"/>
          </a:xfrm>
        </p:spPr>
        <p:txBody>
          <a:bodyPr/>
          <a:lstStyle/>
          <a:p>
            <a:r>
              <a:rPr lang="en-US" dirty="0"/>
              <a:t>Power Reducing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32FE6-981E-4B74-9668-F85CFB375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472" y="1148142"/>
                <a:ext cx="6094862" cy="2714174"/>
              </a:xfrm>
            </p:spPr>
            <p:txBody>
              <a:bodyPr numCol="2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[1 −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32FE6-981E-4B74-9668-F85CFB375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472" y="1148142"/>
                <a:ext cx="6094862" cy="2714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ED8E47-6A67-4E37-A331-0C85734CEB86}"/>
                  </a:ext>
                </a:extLst>
              </p:cNvPr>
              <p:cNvSpPr/>
              <p:nvPr/>
            </p:nvSpPr>
            <p:spPr>
              <a:xfrm>
                <a:off x="7015684" y="1109782"/>
                <a:ext cx="3784498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ED8E47-6A67-4E37-A331-0C85734CE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84" y="1109782"/>
                <a:ext cx="378449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F42B41-22F6-40B1-9BC1-9A0D0D96B8A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9C7-2044-447A-8990-83EC1A56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3" y="0"/>
            <a:ext cx="10515600" cy="1325563"/>
          </a:xfrm>
        </p:spPr>
        <p:txBody>
          <a:bodyPr/>
          <a:lstStyle/>
          <a:p>
            <a:r>
              <a:rPr lang="en-US" dirty="0"/>
              <a:t>Half-Angle Identities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56D76-3442-4365-B780-E657380CA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89085"/>
                <a:ext cx="5972033" cy="35466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+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56D76-3442-4365-B780-E657380CA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89085"/>
                <a:ext cx="5972033" cy="35466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ADC39E-B592-42AA-9EC5-47D3439DE1A9}"/>
                  </a:ext>
                </a:extLst>
              </p:cNvPr>
              <p:cNvSpPr/>
              <p:nvPr/>
            </p:nvSpPr>
            <p:spPr>
              <a:xfrm>
                <a:off x="5485263" y="678517"/>
                <a:ext cx="6096000" cy="34163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 =±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ADC39E-B592-42AA-9EC5-47D3439DE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263" y="678517"/>
                <a:ext cx="6096000" cy="3416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7651A6-3AC0-416E-B23D-B4C54697D58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6.3: Double and Half-Angle Identities</vt:lpstr>
      <vt:lpstr>Double-Angle Identities</vt:lpstr>
      <vt:lpstr>Power Reducing Formulas</vt:lpstr>
      <vt:lpstr>Half-Angle Identities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6.3</dc:title>
  <dc:creator>Casey Brito</dc:creator>
  <cp:lastModifiedBy>Brito, Casey</cp:lastModifiedBy>
  <cp:revision>5</cp:revision>
  <dcterms:created xsi:type="dcterms:W3CDTF">2017-10-25T00:02:00Z</dcterms:created>
  <dcterms:modified xsi:type="dcterms:W3CDTF">2018-03-28T14:49:05Z</dcterms:modified>
</cp:coreProperties>
</file>