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71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93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Brito" userId="ee5f6a09-792e-4435-82b3-e58ee59be0b7" providerId="ADAL" clId="{34B4C790-0300-4C19-B456-BA428A99EAD9}"/>
  </pc:docChgLst>
  <pc:docChgLst>
    <pc:chgData name="Brito, Casey" userId="ee5f6a09-792e-4435-82b3-e58ee59be0b7" providerId="ADAL" clId="{1EBA03C8-A25C-49D0-B071-B7CCE9758083}"/>
    <pc:docChg chg="undo custSel addSld delSld modSld sldOrd">
      <pc:chgData name="Brito, Casey" userId="ee5f6a09-792e-4435-82b3-e58ee59be0b7" providerId="ADAL" clId="{1EBA03C8-A25C-49D0-B071-B7CCE9758083}" dt="2018-03-29T14:12:53.408" v="378" actId="14100"/>
      <pc:docMkLst>
        <pc:docMk/>
      </pc:docMkLst>
      <pc:sldChg chg="del">
        <pc:chgData name="Brito, Casey" userId="ee5f6a09-792e-4435-82b3-e58ee59be0b7" providerId="ADAL" clId="{1EBA03C8-A25C-49D0-B071-B7CCE9758083}" dt="2018-03-29T13:54:18.038" v="63" actId="2696"/>
        <pc:sldMkLst>
          <pc:docMk/>
          <pc:sldMk cId="1690589626" sldId="256"/>
        </pc:sldMkLst>
      </pc:sldChg>
      <pc:sldChg chg="addSp modSp modAnim">
        <pc:chgData name="Brito, Casey" userId="ee5f6a09-792e-4435-82b3-e58ee59be0b7" providerId="ADAL" clId="{1EBA03C8-A25C-49D0-B071-B7CCE9758083}" dt="2018-03-29T13:55:19.696" v="72" actId="20577"/>
        <pc:sldMkLst>
          <pc:docMk/>
          <pc:sldMk cId="3144558283" sldId="258"/>
        </pc:sldMkLst>
        <pc:spChg chg="mod">
          <ac:chgData name="Brito, Casey" userId="ee5f6a09-792e-4435-82b3-e58ee59be0b7" providerId="ADAL" clId="{1EBA03C8-A25C-49D0-B071-B7CCE9758083}" dt="2018-03-29T13:54:33.048" v="64" actId="1076"/>
          <ac:spMkLst>
            <pc:docMk/>
            <pc:sldMk cId="3144558283" sldId="258"/>
            <ac:spMk id="2" creationId="{6D2B3093-A080-456C-BAB2-19FC79FC359D}"/>
          </ac:spMkLst>
        </pc:spChg>
        <pc:spChg chg="mod">
          <ac:chgData name="Brito, Casey" userId="ee5f6a09-792e-4435-82b3-e58ee59be0b7" providerId="ADAL" clId="{1EBA03C8-A25C-49D0-B071-B7CCE9758083}" dt="2018-03-29T13:55:06.507" v="70" actId="2710"/>
          <ac:spMkLst>
            <pc:docMk/>
            <pc:sldMk cId="3144558283" sldId="258"/>
            <ac:spMk id="3" creationId="{FACF2644-55F7-457D-B311-06E7878F9065}"/>
          </ac:spMkLst>
        </pc:spChg>
        <pc:spChg chg="add">
          <ac:chgData name="Brito, Casey" userId="ee5f6a09-792e-4435-82b3-e58ee59be0b7" providerId="ADAL" clId="{1EBA03C8-A25C-49D0-B071-B7CCE9758083}" dt="2018-03-29T13:54:56.015" v="67"/>
          <ac:spMkLst>
            <pc:docMk/>
            <pc:sldMk cId="3144558283" sldId="258"/>
            <ac:spMk id="4" creationId="{B79E85F8-160A-4BAF-97CE-8756853F46EC}"/>
          </ac:spMkLst>
        </pc:spChg>
      </pc:sldChg>
      <pc:sldChg chg="addSp delSp modSp modAnim">
        <pc:chgData name="Brito, Casey" userId="ee5f6a09-792e-4435-82b3-e58ee59be0b7" providerId="ADAL" clId="{1EBA03C8-A25C-49D0-B071-B7CCE9758083}" dt="2018-03-29T13:57:05.865" v="99" actId="1076"/>
        <pc:sldMkLst>
          <pc:docMk/>
          <pc:sldMk cId="722772893" sldId="259"/>
        </pc:sldMkLst>
        <pc:spChg chg="mod">
          <ac:chgData name="Brito, Casey" userId="ee5f6a09-792e-4435-82b3-e58ee59be0b7" providerId="ADAL" clId="{1EBA03C8-A25C-49D0-B071-B7CCE9758083}" dt="2018-03-29T13:55:31.181" v="74" actId="1076"/>
          <ac:spMkLst>
            <pc:docMk/>
            <pc:sldMk cId="722772893" sldId="259"/>
            <ac:spMk id="2" creationId="{031C216A-0717-4B7B-A7B5-8D201287C598}"/>
          </ac:spMkLst>
        </pc:spChg>
        <pc:spChg chg="mod">
          <ac:chgData name="Brito, Casey" userId="ee5f6a09-792e-4435-82b3-e58ee59be0b7" providerId="ADAL" clId="{1EBA03C8-A25C-49D0-B071-B7CCE9758083}" dt="2018-03-29T13:57:05.865" v="99" actId="1076"/>
          <ac:spMkLst>
            <pc:docMk/>
            <pc:sldMk cId="722772893" sldId="259"/>
            <ac:spMk id="3" creationId="{EFF551C4-4CC9-4F18-9629-0F9B5DE14509}"/>
          </ac:spMkLst>
        </pc:spChg>
        <pc:spChg chg="add mod">
          <ac:chgData name="Brito, Casey" userId="ee5f6a09-792e-4435-82b3-e58ee59be0b7" providerId="ADAL" clId="{1EBA03C8-A25C-49D0-B071-B7CCE9758083}" dt="2018-03-29T13:56:52.175" v="97" actId="2710"/>
          <ac:spMkLst>
            <pc:docMk/>
            <pc:sldMk cId="722772893" sldId="259"/>
            <ac:spMk id="4" creationId="{BF62F9C4-9B75-4D5C-85EC-73939A0C86A0}"/>
          </ac:spMkLst>
        </pc:spChg>
        <pc:spChg chg="add del mod">
          <ac:chgData name="Brito, Casey" userId="ee5f6a09-792e-4435-82b3-e58ee59be0b7" providerId="ADAL" clId="{1EBA03C8-A25C-49D0-B071-B7CCE9758083}" dt="2018-03-29T13:56:20.800" v="87" actId="478"/>
          <ac:spMkLst>
            <pc:docMk/>
            <pc:sldMk cId="722772893" sldId="259"/>
            <ac:spMk id="5" creationId="{93288902-F9DE-4A8B-B724-78B2D06678C0}"/>
          </ac:spMkLst>
        </pc:spChg>
        <pc:spChg chg="add">
          <ac:chgData name="Brito, Casey" userId="ee5f6a09-792e-4435-82b3-e58ee59be0b7" providerId="ADAL" clId="{1EBA03C8-A25C-49D0-B071-B7CCE9758083}" dt="2018-03-29T13:56:21.738" v="88"/>
          <ac:spMkLst>
            <pc:docMk/>
            <pc:sldMk cId="722772893" sldId="259"/>
            <ac:spMk id="6" creationId="{B989A104-DDB7-440F-BFD7-2C0F440D18BE}"/>
          </ac:spMkLst>
        </pc:spChg>
      </pc:sldChg>
      <pc:sldChg chg="del">
        <pc:chgData name="Brito, Casey" userId="ee5f6a09-792e-4435-82b3-e58ee59be0b7" providerId="ADAL" clId="{1EBA03C8-A25C-49D0-B071-B7CCE9758083}" dt="2018-03-29T13:58:44.981" v="134" actId="2696"/>
        <pc:sldMkLst>
          <pc:docMk/>
          <pc:sldMk cId="2865375506" sldId="260"/>
        </pc:sldMkLst>
      </pc:sldChg>
      <pc:sldChg chg="addSp modSp modAnim">
        <pc:chgData name="Brito, Casey" userId="ee5f6a09-792e-4435-82b3-e58ee59be0b7" providerId="ADAL" clId="{1EBA03C8-A25C-49D0-B071-B7CCE9758083}" dt="2018-03-29T14:02:13.158" v="162" actId="1076"/>
        <pc:sldMkLst>
          <pc:docMk/>
          <pc:sldMk cId="1224939155" sldId="261"/>
        </pc:sldMkLst>
        <pc:spChg chg="mod">
          <ac:chgData name="Brito, Casey" userId="ee5f6a09-792e-4435-82b3-e58ee59be0b7" providerId="ADAL" clId="{1EBA03C8-A25C-49D0-B071-B7CCE9758083}" dt="2018-03-29T13:59:25.548" v="142" actId="1076"/>
          <ac:spMkLst>
            <pc:docMk/>
            <pc:sldMk cId="1224939155" sldId="261"/>
            <ac:spMk id="2" creationId="{64824BBD-B46E-4DBC-8225-80D6472F08C2}"/>
          </ac:spMkLst>
        </pc:spChg>
        <pc:spChg chg="mod ord">
          <ac:chgData name="Brito, Casey" userId="ee5f6a09-792e-4435-82b3-e58ee59be0b7" providerId="ADAL" clId="{1EBA03C8-A25C-49D0-B071-B7CCE9758083}" dt="2018-03-29T14:02:13.158" v="162" actId="1076"/>
          <ac:spMkLst>
            <pc:docMk/>
            <pc:sldMk cId="1224939155" sldId="261"/>
            <ac:spMk id="3" creationId="{04770927-BABD-4E12-B231-B4417F4E2749}"/>
          </ac:spMkLst>
        </pc:spChg>
        <pc:spChg chg="mod ord">
          <ac:chgData name="Brito, Casey" userId="ee5f6a09-792e-4435-82b3-e58ee59be0b7" providerId="ADAL" clId="{1EBA03C8-A25C-49D0-B071-B7CCE9758083}" dt="2018-03-29T14:02:13.158" v="162" actId="1076"/>
          <ac:spMkLst>
            <pc:docMk/>
            <pc:sldMk cId="1224939155" sldId="261"/>
            <ac:spMk id="5" creationId="{FB511725-A427-46F0-AD20-761CB14F9F0D}"/>
          </ac:spMkLst>
        </pc:spChg>
        <pc:spChg chg="mod ord">
          <ac:chgData name="Brito, Casey" userId="ee5f6a09-792e-4435-82b3-e58ee59be0b7" providerId="ADAL" clId="{1EBA03C8-A25C-49D0-B071-B7CCE9758083}" dt="2018-03-29T14:02:13.158" v="162" actId="1076"/>
          <ac:spMkLst>
            <pc:docMk/>
            <pc:sldMk cId="1224939155" sldId="261"/>
            <ac:spMk id="6" creationId="{9664740D-1725-4EE9-8091-75A2EDB2853E}"/>
          </ac:spMkLst>
        </pc:spChg>
        <pc:spChg chg="mod ord">
          <ac:chgData name="Brito, Casey" userId="ee5f6a09-792e-4435-82b3-e58ee59be0b7" providerId="ADAL" clId="{1EBA03C8-A25C-49D0-B071-B7CCE9758083}" dt="2018-03-29T14:02:13.158" v="162" actId="1076"/>
          <ac:spMkLst>
            <pc:docMk/>
            <pc:sldMk cId="1224939155" sldId="261"/>
            <ac:spMk id="13" creationId="{5EF1E958-0AA4-4737-8971-965E59B17D2A}"/>
          </ac:spMkLst>
        </pc:spChg>
        <pc:spChg chg="mod ord">
          <ac:chgData name="Brito, Casey" userId="ee5f6a09-792e-4435-82b3-e58ee59be0b7" providerId="ADAL" clId="{1EBA03C8-A25C-49D0-B071-B7CCE9758083}" dt="2018-03-29T14:02:13.158" v="162" actId="1076"/>
          <ac:spMkLst>
            <pc:docMk/>
            <pc:sldMk cId="1224939155" sldId="261"/>
            <ac:spMk id="14" creationId="{6888FA50-A9D5-4717-B174-40812D925211}"/>
          </ac:spMkLst>
        </pc:spChg>
        <pc:spChg chg="mod ord">
          <ac:chgData name="Brito, Casey" userId="ee5f6a09-792e-4435-82b3-e58ee59be0b7" providerId="ADAL" clId="{1EBA03C8-A25C-49D0-B071-B7CCE9758083}" dt="2018-03-29T14:02:13.158" v="162" actId="1076"/>
          <ac:spMkLst>
            <pc:docMk/>
            <pc:sldMk cId="1224939155" sldId="261"/>
            <ac:spMk id="15" creationId="{E2A14BF1-4CBE-456F-9DA5-F7785CCD0658}"/>
          </ac:spMkLst>
        </pc:spChg>
        <pc:spChg chg="mod ord">
          <ac:chgData name="Brito, Casey" userId="ee5f6a09-792e-4435-82b3-e58ee59be0b7" providerId="ADAL" clId="{1EBA03C8-A25C-49D0-B071-B7CCE9758083}" dt="2018-03-29T14:02:13.158" v="162" actId="1076"/>
          <ac:spMkLst>
            <pc:docMk/>
            <pc:sldMk cId="1224939155" sldId="261"/>
            <ac:spMk id="16" creationId="{8322602F-71D0-4A37-89BA-BB61BCF17F14}"/>
          </ac:spMkLst>
        </pc:spChg>
        <pc:spChg chg="mod ord">
          <ac:chgData name="Brito, Casey" userId="ee5f6a09-792e-4435-82b3-e58ee59be0b7" providerId="ADAL" clId="{1EBA03C8-A25C-49D0-B071-B7CCE9758083}" dt="2018-03-29T14:02:13.158" v="162" actId="1076"/>
          <ac:spMkLst>
            <pc:docMk/>
            <pc:sldMk cId="1224939155" sldId="261"/>
            <ac:spMk id="17" creationId="{8BA3F150-E3EF-4B22-94C8-A68AC0D1E591}"/>
          </ac:spMkLst>
        </pc:spChg>
        <pc:spChg chg="mod ord">
          <ac:chgData name="Brito, Casey" userId="ee5f6a09-792e-4435-82b3-e58ee59be0b7" providerId="ADAL" clId="{1EBA03C8-A25C-49D0-B071-B7CCE9758083}" dt="2018-03-29T14:02:13.158" v="162" actId="1076"/>
          <ac:spMkLst>
            <pc:docMk/>
            <pc:sldMk cId="1224939155" sldId="261"/>
            <ac:spMk id="18" creationId="{C78609AE-ABC3-4FCD-9EA8-663BEB010FCE}"/>
          </ac:spMkLst>
        </pc:spChg>
        <pc:spChg chg="add">
          <ac:chgData name="Brito, Casey" userId="ee5f6a09-792e-4435-82b3-e58ee59be0b7" providerId="ADAL" clId="{1EBA03C8-A25C-49D0-B071-B7CCE9758083}" dt="2018-03-29T14:01:52.747" v="161"/>
          <ac:spMkLst>
            <pc:docMk/>
            <pc:sldMk cId="1224939155" sldId="261"/>
            <ac:spMk id="19" creationId="{83C0C516-6474-4C5C-A02D-62187A66497E}"/>
          </ac:spMkLst>
        </pc:spChg>
        <pc:picChg chg="mod ord modCrop">
          <ac:chgData name="Brito, Casey" userId="ee5f6a09-792e-4435-82b3-e58ee59be0b7" providerId="ADAL" clId="{1EBA03C8-A25C-49D0-B071-B7CCE9758083}" dt="2018-03-29T14:02:13.158" v="162" actId="1076"/>
          <ac:picMkLst>
            <pc:docMk/>
            <pc:sldMk cId="1224939155" sldId="261"/>
            <ac:picMk id="4" creationId="{CB9B738E-05F3-4CEF-8C00-A44611F32BCF}"/>
          </ac:picMkLst>
        </pc:picChg>
        <pc:cxnChg chg="mod ord">
          <ac:chgData name="Brito, Casey" userId="ee5f6a09-792e-4435-82b3-e58ee59be0b7" providerId="ADAL" clId="{1EBA03C8-A25C-49D0-B071-B7CCE9758083}" dt="2018-03-29T14:02:13.158" v="162" actId="1076"/>
          <ac:cxnSpMkLst>
            <pc:docMk/>
            <pc:sldMk cId="1224939155" sldId="261"/>
            <ac:cxnSpMk id="8" creationId="{182F38B6-8968-4C2D-97DE-927D0FF87666}"/>
          </ac:cxnSpMkLst>
        </pc:cxnChg>
      </pc:sldChg>
      <pc:sldChg chg="addSp delSp modSp">
        <pc:chgData name="Brito, Casey" userId="ee5f6a09-792e-4435-82b3-e58ee59be0b7" providerId="ADAL" clId="{1EBA03C8-A25C-49D0-B071-B7CCE9758083}" dt="2018-03-29T14:04:33.650" v="265" actId="1076"/>
        <pc:sldMkLst>
          <pc:docMk/>
          <pc:sldMk cId="413482879" sldId="262"/>
        </pc:sldMkLst>
        <pc:spChg chg="del mod">
          <ac:chgData name="Brito, Casey" userId="ee5f6a09-792e-4435-82b3-e58ee59be0b7" providerId="ADAL" clId="{1EBA03C8-A25C-49D0-B071-B7CCE9758083}" dt="2018-03-29T14:03:58.839" v="261" actId="478"/>
          <ac:spMkLst>
            <pc:docMk/>
            <pc:sldMk cId="413482879" sldId="262"/>
            <ac:spMk id="2" creationId="{7BA682EB-76FC-4B62-BF80-6222AD5BC83F}"/>
          </ac:spMkLst>
        </pc:spChg>
        <pc:spChg chg="mod">
          <ac:chgData name="Brito, Casey" userId="ee5f6a09-792e-4435-82b3-e58ee59be0b7" providerId="ADAL" clId="{1EBA03C8-A25C-49D0-B071-B7CCE9758083}" dt="2018-03-29T14:04:03.969" v="262" actId="1076"/>
          <ac:spMkLst>
            <pc:docMk/>
            <pc:sldMk cId="413482879" sldId="262"/>
            <ac:spMk id="3" creationId="{5D2D597D-F3FD-43F0-AE2B-7B3F8F3CC2E6}"/>
          </ac:spMkLst>
        </pc:spChg>
        <pc:spChg chg="mod">
          <ac:chgData name="Brito, Casey" userId="ee5f6a09-792e-4435-82b3-e58ee59be0b7" providerId="ADAL" clId="{1EBA03C8-A25C-49D0-B071-B7CCE9758083}" dt="2018-03-29T14:04:33.650" v="265" actId="1076"/>
          <ac:spMkLst>
            <pc:docMk/>
            <pc:sldMk cId="413482879" sldId="262"/>
            <ac:spMk id="5" creationId="{4E1EC360-6F79-4FE6-8271-2C1E99504461}"/>
          </ac:spMkLst>
        </pc:spChg>
        <pc:spChg chg="mod">
          <ac:chgData name="Brito, Casey" userId="ee5f6a09-792e-4435-82b3-e58ee59be0b7" providerId="ADAL" clId="{1EBA03C8-A25C-49D0-B071-B7CCE9758083}" dt="2018-03-29T14:04:33.650" v="265" actId="1076"/>
          <ac:spMkLst>
            <pc:docMk/>
            <pc:sldMk cId="413482879" sldId="262"/>
            <ac:spMk id="6" creationId="{2978F977-3179-4848-86A8-5090F15243B3}"/>
          </ac:spMkLst>
        </pc:spChg>
        <pc:spChg chg="add mod">
          <ac:chgData name="Brito, Casey" userId="ee5f6a09-792e-4435-82b3-e58ee59be0b7" providerId="ADAL" clId="{1EBA03C8-A25C-49D0-B071-B7CCE9758083}" dt="2018-03-29T14:04:33.650" v="265" actId="1076"/>
          <ac:spMkLst>
            <pc:docMk/>
            <pc:sldMk cId="413482879" sldId="262"/>
            <ac:spMk id="8" creationId="{99A7B1C5-B083-4041-84BC-6C3C7DDF26EF}"/>
          </ac:spMkLst>
        </pc:spChg>
        <pc:spChg chg="add">
          <ac:chgData name="Brito, Casey" userId="ee5f6a09-792e-4435-82b3-e58ee59be0b7" providerId="ADAL" clId="{1EBA03C8-A25C-49D0-B071-B7CCE9758083}" dt="2018-03-29T14:04:11.406" v="263"/>
          <ac:spMkLst>
            <pc:docMk/>
            <pc:sldMk cId="413482879" sldId="262"/>
            <ac:spMk id="9" creationId="{5C2DC8B4-FD3C-445E-A808-A1B15EE29672}"/>
          </ac:spMkLst>
        </pc:spChg>
        <pc:picChg chg="mod ord modCrop">
          <ac:chgData name="Brito, Casey" userId="ee5f6a09-792e-4435-82b3-e58ee59be0b7" providerId="ADAL" clId="{1EBA03C8-A25C-49D0-B071-B7CCE9758083}" dt="2018-03-29T14:04:33.650" v="265" actId="1076"/>
          <ac:picMkLst>
            <pc:docMk/>
            <pc:sldMk cId="413482879" sldId="262"/>
            <ac:picMk id="4" creationId="{D8ED7CC5-6B10-4FAD-8645-E02BD3E78F22}"/>
          </ac:picMkLst>
        </pc:picChg>
      </pc:sldChg>
      <pc:sldChg chg="addSp delSp modSp modAnim">
        <pc:chgData name="Brito, Casey" userId="ee5f6a09-792e-4435-82b3-e58ee59be0b7" providerId="ADAL" clId="{1EBA03C8-A25C-49D0-B071-B7CCE9758083}" dt="2018-03-29T14:07:55.389" v="295"/>
        <pc:sldMkLst>
          <pc:docMk/>
          <pc:sldMk cId="4036355623" sldId="263"/>
        </pc:sldMkLst>
        <pc:spChg chg="del">
          <ac:chgData name="Brito, Casey" userId="ee5f6a09-792e-4435-82b3-e58ee59be0b7" providerId="ADAL" clId="{1EBA03C8-A25C-49D0-B071-B7CCE9758083}" dt="2018-03-29T14:05:30.059" v="266" actId="478"/>
          <ac:spMkLst>
            <pc:docMk/>
            <pc:sldMk cId="4036355623" sldId="263"/>
            <ac:spMk id="2" creationId="{7BA682EB-76FC-4B62-BF80-6222AD5BC83F}"/>
          </ac:spMkLst>
        </pc:spChg>
        <pc:spChg chg="mod">
          <ac:chgData name="Brito, Casey" userId="ee5f6a09-792e-4435-82b3-e58ee59be0b7" providerId="ADAL" clId="{1EBA03C8-A25C-49D0-B071-B7CCE9758083}" dt="2018-03-29T14:06:04.340" v="269" actId="1076"/>
          <ac:spMkLst>
            <pc:docMk/>
            <pc:sldMk cId="4036355623" sldId="263"/>
            <ac:spMk id="3" creationId="{5D2D597D-F3FD-43F0-AE2B-7B3F8F3CC2E6}"/>
          </ac:spMkLst>
        </pc:spChg>
        <pc:spChg chg="mod">
          <ac:chgData name="Brito, Casey" userId="ee5f6a09-792e-4435-82b3-e58ee59be0b7" providerId="ADAL" clId="{1EBA03C8-A25C-49D0-B071-B7CCE9758083}" dt="2018-03-29T14:06:55.848" v="282" actId="1036"/>
          <ac:spMkLst>
            <pc:docMk/>
            <pc:sldMk cId="4036355623" sldId="263"/>
            <ac:spMk id="5" creationId="{4E1EC360-6F79-4FE6-8271-2C1E99504461}"/>
          </ac:spMkLst>
        </pc:spChg>
        <pc:spChg chg="mod">
          <ac:chgData name="Brito, Casey" userId="ee5f6a09-792e-4435-82b3-e58ee59be0b7" providerId="ADAL" clId="{1EBA03C8-A25C-49D0-B071-B7CCE9758083}" dt="2018-03-29T14:07:00.080" v="285" actId="1036"/>
          <ac:spMkLst>
            <pc:docMk/>
            <pc:sldMk cId="4036355623" sldId="263"/>
            <ac:spMk id="6" creationId="{2978F977-3179-4848-86A8-5090F15243B3}"/>
          </ac:spMkLst>
        </pc:spChg>
        <pc:spChg chg="mod">
          <ac:chgData name="Brito, Casey" userId="ee5f6a09-792e-4435-82b3-e58ee59be0b7" providerId="ADAL" clId="{1EBA03C8-A25C-49D0-B071-B7CCE9758083}" dt="2018-03-29T14:07:19.212" v="290" actId="1076"/>
          <ac:spMkLst>
            <pc:docMk/>
            <pc:sldMk cId="4036355623" sldId="263"/>
            <ac:spMk id="7" creationId="{4954A0ED-A4EF-41DD-9099-115F46649563}"/>
          </ac:spMkLst>
        </pc:spChg>
        <pc:spChg chg="mod">
          <ac:chgData name="Brito, Casey" userId="ee5f6a09-792e-4435-82b3-e58ee59be0b7" providerId="ADAL" clId="{1EBA03C8-A25C-49D0-B071-B7CCE9758083}" dt="2018-03-29T14:07:12.409" v="288"/>
          <ac:spMkLst>
            <pc:docMk/>
            <pc:sldMk cId="4036355623" sldId="263"/>
            <ac:spMk id="8" creationId="{1C446EEC-D8B4-423A-A1B5-BA26E20B037E}"/>
          </ac:spMkLst>
        </pc:spChg>
        <pc:spChg chg="mod">
          <ac:chgData name="Brito, Casey" userId="ee5f6a09-792e-4435-82b3-e58ee59be0b7" providerId="ADAL" clId="{1EBA03C8-A25C-49D0-B071-B7CCE9758083}" dt="2018-03-29T14:06:13.272" v="271" actId="1076"/>
          <ac:spMkLst>
            <pc:docMk/>
            <pc:sldMk cId="4036355623" sldId="263"/>
            <ac:spMk id="9" creationId="{B2E72CE3-8C1C-41A2-9756-3B2EF2B9A51D}"/>
          </ac:spMkLst>
        </pc:spChg>
        <pc:spChg chg="add del mod">
          <ac:chgData name="Brito, Casey" userId="ee5f6a09-792e-4435-82b3-e58ee59be0b7" providerId="ADAL" clId="{1EBA03C8-A25C-49D0-B071-B7CCE9758083}" dt="2018-03-29T14:05:32.397" v="267" actId="478"/>
          <ac:spMkLst>
            <pc:docMk/>
            <pc:sldMk cId="4036355623" sldId="263"/>
            <ac:spMk id="12" creationId="{A0A977E2-D27F-4851-9682-DDAE2F7C4053}"/>
          </ac:spMkLst>
        </pc:spChg>
        <pc:spChg chg="add">
          <ac:chgData name="Brito, Casey" userId="ee5f6a09-792e-4435-82b3-e58ee59be0b7" providerId="ADAL" clId="{1EBA03C8-A25C-49D0-B071-B7CCE9758083}" dt="2018-03-29T14:06:18.600" v="272"/>
          <ac:spMkLst>
            <pc:docMk/>
            <pc:sldMk cId="4036355623" sldId="263"/>
            <ac:spMk id="14" creationId="{EA3564DC-011E-41B2-9229-466576E54036}"/>
          </ac:spMkLst>
        </pc:spChg>
        <pc:picChg chg="mod">
          <ac:chgData name="Brito, Casey" userId="ee5f6a09-792e-4435-82b3-e58ee59be0b7" providerId="ADAL" clId="{1EBA03C8-A25C-49D0-B071-B7CCE9758083}" dt="2018-03-29T14:06:04.340" v="269" actId="1076"/>
          <ac:picMkLst>
            <pc:docMk/>
            <pc:sldMk cId="4036355623" sldId="263"/>
            <ac:picMk id="4" creationId="{D8ED7CC5-6B10-4FAD-8645-E02BD3E78F22}"/>
          </ac:picMkLst>
        </pc:picChg>
        <pc:cxnChg chg="mod">
          <ac:chgData name="Brito, Casey" userId="ee5f6a09-792e-4435-82b3-e58ee59be0b7" providerId="ADAL" clId="{1EBA03C8-A25C-49D0-B071-B7CCE9758083}" dt="2018-03-29T14:07:39.776" v="293" actId="1076"/>
          <ac:cxnSpMkLst>
            <pc:docMk/>
            <pc:sldMk cId="4036355623" sldId="263"/>
            <ac:cxnSpMk id="10" creationId="{3BAB971E-8DDE-489D-BDC5-AA7B48D5D2C2}"/>
          </ac:cxnSpMkLst>
        </pc:cxnChg>
      </pc:sldChg>
      <pc:sldChg chg="addSp modSp">
        <pc:chgData name="Brito, Casey" userId="ee5f6a09-792e-4435-82b3-e58ee59be0b7" providerId="ADAL" clId="{1EBA03C8-A25C-49D0-B071-B7CCE9758083}" dt="2018-03-29T14:08:53.278" v="304" actId="14100"/>
        <pc:sldMkLst>
          <pc:docMk/>
          <pc:sldMk cId="2063510800" sldId="264"/>
        </pc:sldMkLst>
        <pc:spChg chg="mod">
          <ac:chgData name="Brito, Casey" userId="ee5f6a09-792e-4435-82b3-e58ee59be0b7" providerId="ADAL" clId="{1EBA03C8-A25C-49D0-B071-B7CCE9758083}" dt="2018-03-29T14:08:37.380" v="299" actId="1076"/>
          <ac:spMkLst>
            <pc:docMk/>
            <pc:sldMk cId="2063510800" sldId="264"/>
            <ac:spMk id="2" creationId="{0CBA90E2-77D0-4BDE-8E3C-AB5C57D8A2E3}"/>
          </ac:spMkLst>
        </pc:spChg>
        <pc:spChg chg="add">
          <ac:chgData name="Brito, Casey" userId="ee5f6a09-792e-4435-82b3-e58ee59be0b7" providerId="ADAL" clId="{1EBA03C8-A25C-49D0-B071-B7CCE9758083}" dt="2018-03-29T14:08:49.965" v="303"/>
          <ac:spMkLst>
            <pc:docMk/>
            <pc:sldMk cId="2063510800" sldId="264"/>
            <ac:spMk id="5" creationId="{9C07B215-3838-4D04-A240-2E90A643CD1F}"/>
          </ac:spMkLst>
        </pc:spChg>
        <pc:picChg chg="mod">
          <ac:chgData name="Brito, Casey" userId="ee5f6a09-792e-4435-82b3-e58ee59be0b7" providerId="ADAL" clId="{1EBA03C8-A25C-49D0-B071-B7CCE9758083}" dt="2018-03-29T14:08:53.278" v="304" actId="14100"/>
          <ac:picMkLst>
            <pc:docMk/>
            <pc:sldMk cId="2063510800" sldId="264"/>
            <ac:picMk id="4" creationId="{56A800AA-313B-44F8-8F3A-92EED7755CD1}"/>
          </ac:picMkLst>
        </pc:picChg>
      </pc:sldChg>
      <pc:sldChg chg="addSp modSp">
        <pc:chgData name="Brito, Casey" userId="ee5f6a09-792e-4435-82b3-e58ee59be0b7" providerId="ADAL" clId="{1EBA03C8-A25C-49D0-B071-B7CCE9758083}" dt="2018-03-29T14:11:33.397" v="354" actId="14100"/>
        <pc:sldMkLst>
          <pc:docMk/>
          <pc:sldMk cId="4155918749" sldId="265"/>
        </pc:sldMkLst>
        <pc:spChg chg="mod">
          <ac:chgData name="Brito, Casey" userId="ee5f6a09-792e-4435-82b3-e58ee59be0b7" providerId="ADAL" clId="{1EBA03C8-A25C-49D0-B071-B7CCE9758083}" dt="2018-03-29T14:11:26.505" v="352" actId="1076"/>
          <ac:spMkLst>
            <pc:docMk/>
            <pc:sldMk cId="4155918749" sldId="265"/>
            <ac:spMk id="2" creationId="{230C2B01-E5B1-4C13-B118-5B83241916BC}"/>
          </ac:spMkLst>
        </pc:spChg>
        <pc:spChg chg="add">
          <ac:chgData name="Brito, Casey" userId="ee5f6a09-792e-4435-82b3-e58ee59be0b7" providerId="ADAL" clId="{1EBA03C8-A25C-49D0-B071-B7CCE9758083}" dt="2018-03-29T14:11:30.521" v="353"/>
          <ac:spMkLst>
            <pc:docMk/>
            <pc:sldMk cId="4155918749" sldId="265"/>
            <ac:spMk id="5" creationId="{3F0C95E3-22BB-4ECA-8933-B9B84EC4AD36}"/>
          </ac:spMkLst>
        </pc:spChg>
        <pc:picChg chg="mod">
          <ac:chgData name="Brito, Casey" userId="ee5f6a09-792e-4435-82b3-e58ee59be0b7" providerId="ADAL" clId="{1EBA03C8-A25C-49D0-B071-B7CCE9758083}" dt="2018-03-29T14:11:33.397" v="354" actId="14100"/>
          <ac:picMkLst>
            <pc:docMk/>
            <pc:sldMk cId="4155918749" sldId="265"/>
            <ac:picMk id="4" creationId="{3304B249-BEFA-4980-84A0-BFB5FE53990C}"/>
          </ac:picMkLst>
        </pc:picChg>
      </pc:sldChg>
      <pc:sldChg chg="addSp modSp">
        <pc:chgData name="Brito, Casey" userId="ee5f6a09-792e-4435-82b3-e58ee59be0b7" providerId="ADAL" clId="{1EBA03C8-A25C-49D0-B071-B7CCE9758083}" dt="2018-03-29T14:09:43.634" v="313"/>
        <pc:sldMkLst>
          <pc:docMk/>
          <pc:sldMk cId="4101591396" sldId="266"/>
        </pc:sldMkLst>
        <pc:spChg chg="mod">
          <ac:chgData name="Brito, Casey" userId="ee5f6a09-792e-4435-82b3-e58ee59be0b7" providerId="ADAL" clId="{1EBA03C8-A25C-49D0-B071-B7CCE9758083}" dt="2018-03-29T14:09:43.634" v="313"/>
          <ac:spMkLst>
            <pc:docMk/>
            <pc:sldMk cId="4101591396" sldId="266"/>
            <ac:spMk id="2" creationId="{2F739AA9-F59D-4D86-8AC0-82AA490B5023}"/>
          </ac:spMkLst>
        </pc:spChg>
        <pc:spChg chg="mod ord">
          <ac:chgData name="Brito, Casey" userId="ee5f6a09-792e-4435-82b3-e58ee59be0b7" providerId="ADAL" clId="{1EBA03C8-A25C-49D0-B071-B7CCE9758083}" dt="2018-03-29T14:09:31.631" v="311" actId="167"/>
          <ac:spMkLst>
            <pc:docMk/>
            <pc:sldMk cId="4101591396" sldId="266"/>
            <ac:spMk id="3" creationId="{2C72547E-0F4D-421F-A52A-7D716C54B390}"/>
          </ac:spMkLst>
        </pc:spChg>
        <pc:spChg chg="mod ord">
          <ac:chgData name="Brito, Casey" userId="ee5f6a09-792e-4435-82b3-e58ee59be0b7" providerId="ADAL" clId="{1EBA03C8-A25C-49D0-B071-B7CCE9758083}" dt="2018-03-29T14:09:31.631" v="311" actId="167"/>
          <ac:spMkLst>
            <pc:docMk/>
            <pc:sldMk cId="4101591396" sldId="266"/>
            <ac:spMk id="5" creationId="{FF4BF481-D6E6-4187-8F9B-DCE7CE253975}"/>
          </ac:spMkLst>
        </pc:spChg>
        <pc:spChg chg="mod ord">
          <ac:chgData name="Brito, Casey" userId="ee5f6a09-792e-4435-82b3-e58ee59be0b7" providerId="ADAL" clId="{1EBA03C8-A25C-49D0-B071-B7CCE9758083}" dt="2018-03-29T14:09:31.631" v="311" actId="167"/>
          <ac:spMkLst>
            <pc:docMk/>
            <pc:sldMk cId="4101591396" sldId="266"/>
            <ac:spMk id="6" creationId="{2A299E90-C01B-4AA2-ACDF-1DB12A44897C}"/>
          </ac:spMkLst>
        </pc:spChg>
        <pc:spChg chg="add">
          <ac:chgData name="Brito, Casey" userId="ee5f6a09-792e-4435-82b3-e58ee59be0b7" providerId="ADAL" clId="{1EBA03C8-A25C-49D0-B071-B7CCE9758083}" dt="2018-03-29T14:09:38.072" v="312"/>
          <ac:spMkLst>
            <pc:docMk/>
            <pc:sldMk cId="4101591396" sldId="266"/>
            <ac:spMk id="7" creationId="{10686941-C00A-4631-9FFC-1ACBCFE6318E}"/>
          </ac:spMkLst>
        </pc:spChg>
        <pc:picChg chg="mod ord modCrop">
          <ac:chgData name="Brito, Casey" userId="ee5f6a09-792e-4435-82b3-e58ee59be0b7" providerId="ADAL" clId="{1EBA03C8-A25C-49D0-B071-B7CCE9758083}" dt="2018-03-29T14:09:31.631" v="311" actId="167"/>
          <ac:picMkLst>
            <pc:docMk/>
            <pc:sldMk cId="4101591396" sldId="266"/>
            <ac:picMk id="4" creationId="{CE3C4224-EC0E-4DAB-8B49-1677C872B1FB}"/>
          </ac:picMkLst>
        </pc:picChg>
      </pc:sldChg>
      <pc:sldChg chg="addSp delSp modSp">
        <pc:chgData name="Brito, Casey" userId="ee5f6a09-792e-4435-82b3-e58ee59be0b7" providerId="ADAL" clId="{1EBA03C8-A25C-49D0-B071-B7CCE9758083}" dt="2018-03-29T14:10:59.459" v="335" actId="1076"/>
        <pc:sldMkLst>
          <pc:docMk/>
          <pc:sldMk cId="4249572538" sldId="267"/>
        </pc:sldMkLst>
        <pc:spChg chg="del">
          <ac:chgData name="Brito, Casey" userId="ee5f6a09-792e-4435-82b3-e58ee59be0b7" providerId="ADAL" clId="{1EBA03C8-A25C-49D0-B071-B7CCE9758083}" dt="2018-03-29T14:09:52.664" v="314" actId="478"/>
          <ac:spMkLst>
            <pc:docMk/>
            <pc:sldMk cId="4249572538" sldId="267"/>
            <ac:spMk id="2" creationId="{2F739AA9-F59D-4D86-8AC0-82AA490B5023}"/>
          </ac:spMkLst>
        </pc:spChg>
        <pc:spChg chg="mod">
          <ac:chgData name="Brito, Casey" userId="ee5f6a09-792e-4435-82b3-e58ee59be0b7" providerId="ADAL" clId="{1EBA03C8-A25C-49D0-B071-B7CCE9758083}" dt="2018-03-29T14:09:59.576" v="315" actId="164"/>
          <ac:spMkLst>
            <pc:docMk/>
            <pc:sldMk cId="4249572538" sldId="267"/>
            <ac:spMk id="5" creationId="{FF4BF481-D6E6-4187-8F9B-DCE7CE253975}"/>
          </ac:spMkLst>
        </pc:spChg>
        <pc:spChg chg="mod">
          <ac:chgData name="Brito, Casey" userId="ee5f6a09-792e-4435-82b3-e58ee59be0b7" providerId="ADAL" clId="{1EBA03C8-A25C-49D0-B071-B7CCE9758083}" dt="2018-03-29T14:09:59.576" v="315" actId="164"/>
          <ac:spMkLst>
            <pc:docMk/>
            <pc:sldMk cId="4249572538" sldId="267"/>
            <ac:spMk id="6" creationId="{2A299E90-C01B-4AA2-ACDF-1DB12A44897C}"/>
          </ac:spMkLst>
        </pc:spChg>
        <pc:spChg chg="add mod">
          <ac:chgData name="Brito, Casey" userId="ee5f6a09-792e-4435-82b3-e58ee59be0b7" providerId="ADAL" clId="{1EBA03C8-A25C-49D0-B071-B7CCE9758083}" dt="2018-03-29T14:09:52.664" v="314" actId="478"/>
          <ac:spMkLst>
            <pc:docMk/>
            <pc:sldMk cId="4249572538" sldId="267"/>
            <ac:spMk id="8" creationId="{761EDB5B-40DB-42E9-92F0-643716A09137}"/>
          </ac:spMkLst>
        </pc:spChg>
        <pc:spChg chg="add mod">
          <ac:chgData name="Brito, Casey" userId="ee5f6a09-792e-4435-82b3-e58ee59be0b7" providerId="ADAL" clId="{1EBA03C8-A25C-49D0-B071-B7CCE9758083}" dt="2018-03-29T14:10:59.459" v="335" actId="1076"/>
          <ac:spMkLst>
            <pc:docMk/>
            <pc:sldMk cId="4249572538" sldId="267"/>
            <ac:spMk id="10" creationId="{7057450E-ED90-4B45-A76C-821C585CB6CD}"/>
          </ac:spMkLst>
        </pc:spChg>
        <pc:spChg chg="add">
          <ac:chgData name="Brito, Casey" userId="ee5f6a09-792e-4435-82b3-e58ee59be0b7" providerId="ADAL" clId="{1EBA03C8-A25C-49D0-B071-B7CCE9758083}" dt="2018-03-29T14:10:46.066" v="332"/>
          <ac:spMkLst>
            <pc:docMk/>
            <pc:sldMk cId="4249572538" sldId="267"/>
            <ac:spMk id="11" creationId="{A370A18B-95E8-4C67-AAC5-E277B281E921}"/>
          </ac:spMkLst>
        </pc:spChg>
        <pc:grpChg chg="add mod">
          <ac:chgData name="Brito, Casey" userId="ee5f6a09-792e-4435-82b3-e58ee59be0b7" providerId="ADAL" clId="{1EBA03C8-A25C-49D0-B071-B7CCE9758083}" dt="2018-03-29T14:10:55.934" v="334" actId="1076"/>
          <ac:grpSpMkLst>
            <pc:docMk/>
            <pc:sldMk cId="4249572538" sldId="267"/>
            <ac:grpSpMk id="9" creationId="{28A1F7C8-2E6A-4C68-A6E7-96C12E37D146}"/>
          </ac:grpSpMkLst>
        </pc:grpChg>
        <pc:picChg chg="mod">
          <ac:chgData name="Brito, Casey" userId="ee5f6a09-792e-4435-82b3-e58ee59be0b7" providerId="ADAL" clId="{1EBA03C8-A25C-49D0-B071-B7CCE9758083}" dt="2018-03-29T14:09:59.576" v="315" actId="164"/>
          <ac:picMkLst>
            <pc:docMk/>
            <pc:sldMk cId="4249572538" sldId="267"/>
            <ac:picMk id="4" creationId="{CE3C4224-EC0E-4DAB-8B49-1677C872B1FB}"/>
          </ac:picMkLst>
        </pc:picChg>
      </pc:sldChg>
      <pc:sldChg chg="addSp modSp modAnim">
        <pc:chgData name="Brito, Casey" userId="ee5f6a09-792e-4435-82b3-e58ee59be0b7" providerId="ADAL" clId="{1EBA03C8-A25C-49D0-B071-B7CCE9758083}" dt="2018-03-29T14:12:31.972" v="368" actId="1076"/>
        <pc:sldMkLst>
          <pc:docMk/>
          <pc:sldMk cId="1366832209" sldId="268"/>
        </pc:sldMkLst>
        <pc:spChg chg="mod">
          <ac:chgData name="Brito, Casey" userId="ee5f6a09-792e-4435-82b3-e58ee59be0b7" providerId="ADAL" clId="{1EBA03C8-A25C-49D0-B071-B7CCE9758083}" dt="2018-03-29T14:12:22.782" v="366" actId="1076"/>
          <ac:spMkLst>
            <pc:docMk/>
            <pc:sldMk cId="1366832209" sldId="268"/>
            <ac:spMk id="2" creationId="{529FE4B8-AC01-4924-B2B0-01EE5F97095D}"/>
          </ac:spMkLst>
        </pc:spChg>
        <pc:spChg chg="mod">
          <ac:chgData name="Brito, Casey" userId="ee5f6a09-792e-4435-82b3-e58ee59be0b7" providerId="ADAL" clId="{1EBA03C8-A25C-49D0-B071-B7CCE9758083}" dt="2018-03-29T14:12:10.791" v="361" actId="164"/>
          <ac:spMkLst>
            <pc:docMk/>
            <pc:sldMk cId="1366832209" sldId="268"/>
            <ac:spMk id="7" creationId="{F4112C2C-1F13-462E-B53C-A91E8067BFD9}"/>
          </ac:spMkLst>
        </pc:spChg>
        <pc:spChg chg="mod">
          <ac:chgData name="Brito, Casey" userId="ee5f6a09-792e-4435-82b3-e58ee59be0b7" providerId="ADAL" clId="{1EBA03C8-A25C-49D0-B071-B7CCE9758083}" dt="2018-03-29T14:12:10.791" v="361" actId="164"/>
          <ac:spMkLst>
            <pc:docMk/>
            <pc:sldMk cId="1366832209" sldId="268"/>
            <ac:spMk id="9" creationId="{25AC6B45-6C07-42B8-AA63-C5F72F45003D}"/>
          </ac:spMkLst>
        </pc:spChg>
        <pc:spChg chg="add">
          <ac:chgData name="Brito, Casey" userId="ee5f6a09-792e-4435-82b3-e58ee59be0b7" providerId="ADAL" clId="{1EBA03C8-A25C-49D0-B071-B7CCE9758083}" dt="2018-03-29T14:12:28.432" v="367"/>
          <ac:spMkLst>
            <pc:docMk/>
            <pc:sldMk cId="1366832209" sldId="268"/>
            <ac:spMk id="10" creationId="{C97DA4A8-FBE5-42C9-A00A-62E2F2389957}"/>
          </ac:spMkLst>
        </pc:spChg>
        <pc:grpChg chg="add mod">
          <ac:chgData name="Brito, Casey" userId="ee5f6a09-792e-4435-82b3-e58ee59be0b7" providerId="ADAL" clId="{1EBA03C8-A25C-49D0-B071-B7CCE9758083}" dt="2018-03-29T14:12:31.972" v="368" actId="1076"/>
          <ac:grpSpMkLst>
            <pc:docMk/>
            <pc:sldMk cId="1366832209" sldId="268"/>
            <ac:grpSpMk id="8" creationId="{5E1A9068-A472-408B-AD22-01B91B1C3A38}"/>
          </ac:grpSpMkLst>
        </pc:grpChg>
        <pc:picChg chg="mod">
          <ac:chgData name="Brito, Casey" userId="ee5f6a09-792e-4435-82b3-e58ee59be0b7" providerId="ADAL" clId="{1EBA03C8-A25C-49D0-B071-B7CCE9758083}" dt="2018-03-29T14:12:10.791" v="361" actId="164"/>
          <ac:picMkLst>
            <pc:docMk/>
            <pc:sldMk cId="1366832209" sldId="268"/>
            <ac:picMk id="4" creationId="{BC3C0B74-6EDF-4025-AE0A-712F5C94D237}"/>
          </ac:picMkLst>
        </pc:picChg>
        <pc:cxnChg chg="mod">
          <ac:chgData name="Brito, Casey" userId="ee5f6a09-792e-4435-82b3-e58ee59be0b7" providerId="ADAL" clId="{1EBA03C8-A25C-49D0-B071-B7CCE9758083}" dt="2018-03-29T14:12:10.791" v="361" actId="164"/>
          <ac:cxnSpMkLst>
            <pc:docMk/>
            <pc:sldMk cId="1366832209" sldId="268"/>
            <ac:cxnSpMk id="5" creationId="{0BA8110C-1B0C-46A1-B342-4B244A0FF4E2}"/>
          </ac:cxnSpMkLst>
        </pc:cxnChg>
        <pc:cxnChg chg="mod">
          <ac:chgData name="Brito, Casey" userId="ee5f6a09-792e-4435-82b3-e58ee59be0b7" providerId="ADAL" clId="{1EBA03C8-A25C-49D0-B071-B7CCE9758083}" dt="2018-03-29T14:12:10.791" v="361" actId="164"/>
          <ac:cxnSpMkLst>
            <pc:docMk/>
            <pc:sldMk cId="1366832209" sldId="268"/>
            <ac:cxnSpMk id="6" creationId="{2E57DABE-3DDA-4251-BE35-6E18E62834FD}"/>
          </ac:cxnSpMkLst>
        </pc:cxnChg>
      </pc:sldChg>
      <pc:sldChg chg="addSp modSp">
        <pc:chgData name="Brito, Casey" userId="ee5f6a09-792e-4435-82b3-e58ee59be0b7" providerId="ADAL" clId="{1EBA03C8-A25C-49D0-B071-B7CCE9758083}" dt="2018-03-29T14:12:53.408" v="378" actId="14100"/>
        <pc:sldMkLst>
          <pc:docMk/>
          <pc:sldMk cId="4078027116" sldId="269"/>
        </pc:sldMkLst>
        <pc:spChg chg="mod">
          <ac:chgData name="Brito, Casey" userId="ee5f6a09-792e-4435-82b3-e58ee59be0b7" providerId="ADAL" clId="{1EBA03C8-A25C-49D0-B071-B7CCE9758083}" dt="2018-03-29T14:12:48.939" v="375" actId="1076"/>
          <ac:spMkLst>
            <pc:docMk/>
            <pc:sldMk cId="4078027116" sldId="269"/>
            <ac:spMk id="2" creationId="{7C936A29-6827-4FF4-85FA-699810817F8D}"/>
          </ac:spMkLst>
        </pc:spChg>
        <pc:spChg chg="add">
          <ac:chgData name="Brito, Casey" userId="ee5f6a09-792e-4435-82b3-e58ee59be0b7" providerId="ADAL" clId="{1EBA03C8-A25C-49D0-B071-B7CCE9758083}" dt="2018-03-29T14:12:51.173" v="377"/>
          <ac:spMkLst>
            <pc:docMk/>
            <pc:sldMk cId="4078027116" sldId="269"/>
            <ac:spMk id="5" creationId="{568D972C-CD6D-42EA-ABC0-8CC57336398B}"/>
          </ac:spMkLst>
        </pc:spChg>
        <pc:picChg chg="mod">
          <ac:chgData name="Brito, Casey" userId="ee5f6a09-792e-4435-82b3-e58ee59be0b7" providerId="ADAL" clId="{1EBA03C8-A25C-49D0-B071-B7CCE9758083}" dt="2018-03-29T14:12:53.408" v="378" actId="14100"/>
          <ac:picMkLst>
            <pc:docMk/>
            <pc:sldMk cId="4078027116" sldId="269"/>
            <ac:picMk id="4" creationId="{768AAE0F-4F3C-4D7A-B1C3-0706746635EE}"/>
          </ac:picMkLst>
        </pc:picChg>
      </pc:sldChg>
      <pc:sldChg chg="modSp add">
        <pc:chgData name="Brito, Casey" userId="ee5f6a09-792e-4435-82b3-e58ee59be0b7" providerId="ADAL" clId="{1EBA03C8-A25C-49D0-B071-B7CCE9758083}" dt="2018-03-29T13:54:03.318" v="62" actId="20577"/>
        <pc:sldMkLst>
          <pc:docMk/>
          <pc:sldMk cId="813997855" sldId="270"/>
        </pc:sldMkLst>
        <pc:spChg chg="mod">
          <ac:chgData name="Brito, Casey" userId="ee5f6a09-792e-4435-82b3-e58ee59be0b7" providerId="ADAL" clId="{1EBA03C8-A25C-49D0-B071-B7CCE9758083}" dt="2018-03-29T13:54:03.318" v="62" actId="20577"/>
          <ac:spMkLst>
            <pc:docMk/>
            <pc:sldMk cId="813997855" sldId="270"/>
            <ac:spMk id="2" creationId="{D0E3569A-8208-4517-9BC2-44E9A76979A2}"/>
          </ac:spMkLst>
        </pc:spChg>
      </pc:sldChg>
      <pc:sldChg chg="modSp add ord">
        <pc:chgData name="Brito, Casey" userId="ee5f6a09-792e-4435-82b3-e58ee59be0b7" providerId="ADAL" clId="{1EBA03C8-A25C-49D0-B071-B7CCE9758083}" dt="2018-03-29T13:58:39.981" v="133" actId="20577"/>
        <pc:sldMkLst>
          <pc:docMk/>
          <pc:sldMk cId="3587339623" sldId="271"/>
        </pc:sldMkLst>
        <pc:spChg chg="mod">
          <ac:chgData name="Brito, Casey" userId="ee5f6a09-792e-4435-82b3-e58ee59be0b7" providerId="ADAL" clId="{1EBA03C8-A25C-49D0-B071-B7CCE9758083}" dt="2018-03-29T13:58:39.981" v="133" actId="20577"/>
          <ac:spMkLst>
            <pc:docMk/>
            <pc:sldMk cId="3587339623" sldId="271"/>
            <ac:spMk id="2" creationId="{D0E3569A-8208-4517-9BC2-44E9A76979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39E3-8AFC-4B6B-A37C-B79104902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47235-84C0-4028-9F10-09E8FDB2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473A-F287-4257-AF96-58D2922E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60FD-72F6-470D-A739-04ADC1F3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D13A-02C6-4067-9C4A-52F1D63A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1F82-7411-43C4-AC2E-D71C05D8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6A66B-BBC9-410F-88C4-EEFD7DF4D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5ADF-651C-423D-A57B-1D6B43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297F-9476-4A59-87B8-958B6919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F494-0F68-4303-94C1-34A8A3B5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4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131C3-351E-494E-A51C-813698921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E3849-F9C0-4A77-B4A9-2077B336D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7AE0-1BA6-4E61-ABFD-225B07AB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FF18-615F-4761-B3C6-B55EFDED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EFA8-F376-4369-B154-0377988C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1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AFA5-F2FD-4844-8FC6-0D8EC932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A23F-98DF-4060-944E-360F8B94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6ED4-0E22-4386-99BB-37C5474C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28C05-B5A2-4EC9-B6C0-92E95254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6A37-4EFE-4D16-86A2-C4964E7E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EAA4-1732-477B-BD56-62231723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528C-6F51-4799-B041-947AB63DF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6161C-3910-473B-85A2-9D293931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8268-CC24-4179-9577-26E0B447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EB3B-21F5-4A19-9407-9B35BE46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1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73E7-661A-47B9-9562-E371528E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6480-AD40-4E4E-A80C-9365432C7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53E0E-58F5-4819-836E-D1B3C4568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52A6-B9CF-45EB-B023-0269DFC6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D4528-F3CD-46B0-AAEF-6B16BFAB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88766-1D5A-4370-B6FC-6EA8172D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1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23E7-D0FC-4134-A377-5CC2F032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E162-7E59-47DD-AF7C-96D4BECF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A9E24-A6FB-450C-A50E-0D9D305B6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9F23B-9698-4E70-A2B1-A734E81DD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EAE44-1169-4886-A459-7B89FEF30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162E1-039E-4F75-9885-BB10741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D8514-B7EB-4493-99AF-7CE4949F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398F1-D390-4F95-A587-99945B31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5E10-472F-466E-8BF1-749228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89DBF-F849-4583-97F3-E167E7AA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544CC-81BD-4B70-9997-64FFAB2E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EF25D-8757-455C-9391-87438AD7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917C8-1B62-4737-9A2D-24F93EF2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61373-3C65-440B-8692-DC380EBF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31D7-15A1-4831-AE78-CD758570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E371-C285-42D9-9266-D828A4A3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D1CA-5E06-420A-815E-831A1176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2D1C4-9DEC-49C9-A154-5E8A45251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2056-5839-4B95-B9CB-67F8811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9C0F9-8AAB-4768-9705-2A2C357A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6B4E-8491-4D80-83AA-7F58627F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6DB9-6A49-43CC-AFC8-BAFEA5E7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00299-8465-4477-B1D3-38F02FF9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58BFB-739E-48D0-9F4D-27C57F2F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70630-DAD2-4129-84C8-80E4180B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15B8A-0B51-4EBD-B2E2-58F7F112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D8754-BBD4-4C32-9BB0-A6D870F5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CC96F-2335-4139-BFD3-5EE5FAF1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FE2DF-501B-4FD7-9258-CE0C7DD25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E070-CB48-44CA-AEB2-5F1391BA9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9BC5-A3A8-4995-AE60-578967A03E8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9EE6-A255-44CC-85AD-22F0BB3F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17BA-3AF0-4C64-BFBE-CF7735FF4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C6A2-7C2C-4CE1-B4F4-51A070FC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6.4: Product-to-Sum and Su-to-Product Identities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547E-0F4D-421F-A52A-7D716C54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A1F7C8-2E6A-4C68-A6E7-96C12E37D146}"/>
              </a:ext>
            </a:extLst>
          </p:cNvPr>
          <p:cNvGrpSpPr/>
          <p:nvPr/>
        </p:nvGrpSpPr>
        <p:grpSpPr>
          <a:xfrm>
            <a:off x="-618815" y="379190"/>
            <a:ext cx="13033403" cy="2892870"/>
            <a:chOff x="-6848165" y="1690688"/>
            <a:chExt cx="22718212" cy="50424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3C4224-EC0E-4DAB-8B49-1677C872B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573" t="41281" r="25783" b="32954"/>
            <a:stretch/>
          </p:blipFill>
          <p:spPr>
            <a:xfrm>
              <a:off x="3838550" y="1690688"/>
              <a:ext cx="6141605" cy="50424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299E90-C01B-4AA2-ACDF-1DB12A44897C}"/>
                </a:ext>
              </a:extLst>
            </p:cNvPr>
            <p:cNvSpPr/>
            <p:nvPr/>
          </p:nvSpPr>
          <p:spPr>
            <a:xfrm>
              <a:off x="4974534" y="2287328"/>
              <a:ext cx="4142170" cy="3925153"/>
            </a:xfrm>
            <a:prstGeom prst="rect">
              <a:avLst/>
            </a:pr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F4BF481-D6E6-4187-8F9B-DCE7CE253975}"/>
                </a:ext>
              </a:extLst>
            </p:cNvPr>
            <p:cNvSpPr/>
            <p:nvPr/>
          </p:nvSpPr>
          <p:spPr>
            <a:xfrm>
              <a:off x="-6848165" y="2287328"/>
              <a:ext cx="22718212" cy="3976736"/>
            </a:xfrm>
            <a:custGeom>
              <a:avLst/>
              <a:gdLst>
                <a:gd name="connsiteX0" fmla="*/ 0 w 11105322"/>
                <a:gd name="connsiteY0" fmla="*/ 978082 h 1934517"/>
                <a:gd name="connsiteX1" fmla="*/ 967409 w 11105322"/>
                <a:gd name="connsiteY1" fmla="*/ 1905734 h 1934517"/>
                <a:gd name="connsiteX2" fmla="*/ 2835965 w 11105322"/>
                <a:gd name="connsiteY2" fmla="*/ 10673 h 1934517"/>
                <a:gd name="connsiteX3" fmla="*/ 4678018 w 11105322"/>
                <a:gd name="connsiteY3" fmla="*/ 1892482 h 1934517"/>
                <a:gd name="connsiteX4" fmla="*/ 6493565 w 11105322"/>
                <a:gd name="connsiteY4" fmla="*/ 50429 h 1934517"/>
                <a:gd name="connsiteX5" fmla="*/ 8428383 w 11105322"/>
                <a:gd name="connsiteY5" fmla="*/ 1892482 h 1934517"/>
                <a:gd name="connsiteX6" fmla="*/ 10257183 w 11105322"/>
                <a:gd name="connsiteY6" fmla="*/ 23925 h 1934517"/>
                <a:gd name="connsiteX7" fmla="*/ 11105322 w 11105322"/>
                <a:gd name="connsiteY7" fmla="*/ 1004586 h 1934517"/>
                <a:gd name="connsiteX0" fmla="*/ 0 w 11105322"/>
                <a:gd name="connsiteY0" fmla="*/ 978082 h 1909134"/>
                <a:gd name="connsiteX1" fmla="*/ 980661 w 11105322"/>
                <a:gd name="connsiteY1" fmla="*/ 1879230 h 1909134"/>
                <a:gd name="connsiteX2" fmla="*/ 2835965 w 11105322"/>
                <a:gd name="connsiteY2" fmla="*/ 10673 h 1909134"/>
                <a:gd name="connsiteX3" fmla="*/ 4678018 w 11105322"/>
                <a:gd name="connsiteY3" fmla="*/ 1892482 h 1909134"/>
                <a:gd name="connsiteX4" fmla="*/ 6493565 w 11105322"/>
                <a:gd name="connsiteY4" fmla="*/ 50429 h 1909134"/>
                <a:gd name="connsiteX5" fmla="*/ 8428383 w 11105322"/>
                <a:gd name="connsiteY5" fmla="*/ 1892482 h 1909134"/>
                <a:gd name="connsiteX6" fmla="*/ 10257183 w 11105322"/>
                <a:gd name="connsiteY6" fmla="*/ 23925 h 1909134"/>
                <a:gd name="connsiteX7" fmla="*/ 11105322 w 11105322"/>
                <a:gd name="connsiteY7" fmla="*/ 1004586 h 1909134"/>
                <a:gd name="connsiteX0" fmla="*/ 0 w 11105322"/>
                <a:gd name="connsiteY0" fmla="*/ 978082 h 1892499"/>
                <a:gd name="connsiteX1" fmla="*/ 980661 w 11105322"/>
                <a:gd name="connsiteY1" fmla="*/ 1879230 h 1892499"/>
                <a:gd name="connsiteX2" fmla="*/ 2835965 w 11105322"/>
                <a:gd name="connsiteY2" fmla="*/ 10673 h 1892499"/>
                <a:gd name="connsiteX3" fmla="*/ 4678018 w 11105322"/>
                <a:gd name="connsiteY3" fmla="*/ 1892482 h 1892499"/>
                <a:gd name="connsiteX4" fmla="*/ 6493565 w 11105322"/>
                <a:gd name="connsiteY4" fmla="*/ 50429 h 1892499"/>
                <a:gd name="connsiteX5" fmla="*/ 8428383 w 11105322"/>
                <a:gd name="connsiteY5" fmla="*/ 1892482 h 1892499"/>
                <a:gd name="connsiteX6" fmla="*/ 10257183 w 11105322"/>
                <a:gd name="connsiteY6" fmla="*/ 23925 h 1892499"/>
                <a:gd name="connsiteX7" fmla="*/ 11105322 w 11105322"/>
                <a:gd name="connsiteY7" fmla="*/ 1004586 h 1892499"/>
                <a:gd name="connsiteX0" fmla="*/ 0 w 11105322"/>
                <a:gd name="connsiteY0" fmla="*/ 978082 h 1897084"/>
                <a:gd name="connsiteX1" fmla="*/ 980661 w 11105322"/>
                <a:gd name="connsiteY1" fmla="*/ 1879230 h 1897084"/>
                <a:gd name="connsiteX2" fmla="*/ 2835965 w 11105322"/>
                <a:gd name="connsiteY2" fmla="*/ 10673 h 1897084"/>
                <a:gd name="connsiteX3" fmla="*/ 4678018 w 11105322"/>
                <a:gd name="connsiteY3" fmla="*/ 1892482 h 1897084"/>
                <a:gd name="connsiteX4" fmla="*/ 6493565 w 11105322"/>
                <a:gd name="connsiteY4" fmla="*/ 50429 h 1897084"/>
                <a:gd name="connsiteX5" fmla="*/ 8428383 w 11105322"/>
                <a:gd name="connsiteY5" fmla="*/ 1892482 h 1897084"/>
                <a:gd name="connsiteX6" fmla="*/ 10257183 w 11105322"/>
                <a:gd name="connsiteY6" fmla="*/ 23925 h 1897084"/>
                <a:gd name="connsiteX7" fmla="*/ 11105322 w 11105322"/>
                <a:gd name="connsiteY7" fmla="*/ 1004586 h 1897084"/>
                <a:gd name="connsiteX0" fmla="*/ 0 w 11105322"/>
                <a:gd name="connsiteY0" fmla="*/ 978082 h 1899274"/>
                <a:gd name="connsiteX1" fmla="*/ 980661 w 11105322"/>
                <a:gd name="connsiteY1" fmla="*/ 1879230 h 1899274"/>
                <a:gd name="connsiteX2" fmla="*/ 2835965 w 11105322"/>
                <a:gd name="connsiteY2" fmla="*/ 10673 h 1899274"/>
                <a:gd name="connsiteX3" fmla="*/ 4678018 w 11105322"/>
                <a:gd name="connsiteY3" fmla="*/ 1892482 h 1899274"/>
                <a:gd name="connsiteX4" fmla="*/ 6493565 w 11105322"/>
                <a:gd name="connsiteY4" fmla="*/ 50429 h 1899274"/>
                <a:gd name="connsiteX5" fmla="*/ 8428383 w 11105322"/>
                <a:gd name="connsiteY5" fmla="*/ 1892482 h 1899274"/>
                <a:gd name="connsiteX6" fmla="*/ 10257183 w 11105322"/>
                <a:gd name="connsiteY6" fmla="*/ 23925 h 1899274"/>
                <a:gd name="connsiteX7" fmla="*/ 11105322 w 11105322"/>
                <a:gd name="connsiteY7" fmla="*/ 1004586 h 1899274"/>
                <a:gd name="connsiteX0" fmla="*/ 0 w 11105322"/>
                <a:gd name="connsiteY0" fmla="*/ 968212 h 1889404"/>
                <a:gd name="connsiteX1" fmla="*/ 980661 w 11105322"/>
                <a:gd name="connsiteY1" fmla="*/ 1869360 h 1889404"/>
                <a:gd name="connsiteX2" fmla="*/ 2835965 w 11105322"/>
                <a:gd name="connsiteY2" fmla="*/ 803 h 1889404"/>
                <a:gd name="connsiteX3" fmla="*/ 4678018 w 11105322"/>
                <a:gd name="connsiteY3" fmla="*/ 1882612 h 1889404"/>
                <a:gd name="connsiteX4" fmla="*/ 6493565 w 11105322"/>
                <a:gd name="connsiteY4" fmla="*/ 40559 h 1889404"/>
                <a:gd name="connsiteX5" fmla="*/ 8428383 w 11105322"/>
                <a:gd name="connsiteY5" fmla="*/ 1882612 h 1889404"/>
                <a:gd name="connsiteX6" fmla="*/ 10257183 w 11105322"/>
                <a:gd name="connsiteY6" fmla="*/ 14055 h 1889404"/>
                <a:gd name="connsiteX7" fmla="*/ 11105322 w 11105322"/>
                <a:gd name="connsiteY7" fmla="*/ 994716 h 1889404"/>
                <a:gd name="connsiteX0" fmla="*/ 0 w 11105322"/>
                <a:gd name="connsiteY0" fmla="*/ 968212 h 1889404"/>
                <a:gd name="connsiteX1" fmla="*/ 980661 w 11105322"/>
                <a:gd name="connsiteY1" fmla="*/ 1869360 h 1889404"/>
                <a:gd name="connsiteX2" fmla="*/ 2835965 w 11105322"/>
                <a:gd name="connsiteY2" fmla="*/ 803 h 1889404"/>
                <a:gd name="connsiteX3" fmla="*/ 4678018 w 11105322"/>
                <a:gd name="connsiteY3" fmla="*/ 1882612 h 1889404"/>
                <a:gd name="connsiteX4" fmla="*/ 6493565 w 11105322"/>
                <a:gd name="connsiteY4" fmla="*/ 40559 h 1889404"/>
                <a:gd name="connsiteX5" fmla="*/ 8428383 w 11105322"/>
                <a:gd name="connsiteY5" fmla="*/ 1882612 h 1889404"/>
                <a:gd name="connsiteX6" fmla="*/ 10257183 w 11105322"/>
                <a:gd name="connsiteY6" fmla="*/ 14055 h 1889404"/>
                <a:gd name="connsiteX7" fmla="*/ 11105322 w 11105322"/>
                <a:gd name="connsiteY7" fmla="*/ 994716 h 1889404"/>
                <a:gd name="connsiteX0" fmla="*/ 0 w 11105322"/>
                <a:gd name="connsiteY0" fmla="*/ 994866 h 1916058"/>
                <a:gd name="connsiteX1" fmla="*/ 980661 w 11105322"/>
                <a:gd name="connsiteY1" fmla="*/ 1896014 h 1916058"/>
                <a:gd name="connsiteX2" fmla="*/ 2835965 w 11105322"/>
                <a:gd name="connsiteY2" fmla="*/ 27457 h 1916058"/>
                <a:gd name="connsiteX3" fmla="*/ 4678018 w 11105322"/>
                <a:gd name="connsiteY3" fmla="*/ 1909266 h 1916058"/>
                <a:gd name="connsiteX4" fmla="*/ 6493565 w 11105322"/>
                <a:gd name="connsiteY4" fmla="*/ 67213 h 1916058"/>
                <a:gd name="connsiteX5" fmla="*/ 8428383 w 11105322"/>
                <a:gd name="connsiteY5" fmla="*/ 1909266 h 1916058"/>
                <a:gd name="connsiteX6" fmla="*/ 10257183 w 11105322"/>
                <a:gd name="connsiteY6" fmla="*/ 40709 h 1916058"/>
                <a:gd name="connsiteX7" fmla="*/ 11105322 w 11105322"/>
                <a:gd name="connsiteY7" fmla="*/ 1021370 h 1916058"/>
                <a:gd name="connsiteX0" fmla="*/ 0 w 11105322"/>
                <a:gd name="connsiteY0" fmla="*/ 967411 h 1888603"/>
                <a:gd name="connsiteX1" fmla="*/ 980661 w 11105322"/>
                <a:gd name="connsiteY1" fmla="*/ 1868559 h 1888603"/>
                <a:gd name="connsiteX2" fmla="*/ 2835965 w 11105322"/>
                <a:gd name="connsiteY2" fmla="*/ 2 h 1888603"/>
                <a:gd name="connsiteX3" fmla="*/ 4678018 w 11105322"/>
                <a:gd name="connsiteY3" fmla="*/ 1881811 h 1888603"/>
                <a:gd name="connsiteX4" fmla="*/ 6493565 w 11105322"/>
                <a:gd name="connsiteY4" fmla="*/ 39758 h 1888603"/>
                <a:gd name="connsiteX5" fmla="*/ 8428383 w 11105322"/>
                <a:gd name="connsiteY5" fmla="*/ 1881811 h 1888603"/>
                <a:gd name="connsiteX6" fmla="*/ 10257183 w 11105322"/>
                <a:gd name="connsiteY6" fmla="*/ 13254 h 1888603"/>
                <a:gd name="connsiteX7" fmla="*/ 11105322 w 11105322"/>
                <a:gd name="connsiteY7" fmla="*/ 993915 h 1888603"/>
                <a:gd name="connsiteX0" fmla="*/ 0 w 11120447"/>
                <a:gd name="connsiteY0" fmla="*/ 967411 h 1888603"/>
                <a:gd name="connsiteX1" fmla="*/ 980661 w 11120447"/>
                <a:gd name="connsiteY1" fmla="*/ 1868559 h 1888603"/>
                <a:gd name="connsiteX2" fmla="*/ 2835965 w 11120447"/>
                <a:gd name="connsiteY2" fmla="*/ 2 h 1888603"/>
                <a:gd name="connsiteX3" fmla="*/ 4678018 w 11120447"/>
                <a:gd name="connsiteY3" fmla="*/ 1881811 h 1888603"/>
                <a:gd name="connsiteX4" fmla="*/ 6493565 w 11120447"/>
                <a:gd name="connsiteY4" fmla="*/ 39758 h 1888603"/>
                <a:gd name="connsiteX5" fmla="*/ 8428383 w 11120447"/>
                <a:gd name="connsiteY5" fmla="*/ 1881811 h 1888603"/>
                <a:gd name="connsiteX6" fmla="*/ 10257183 w 11120447"/>
                <a:gd name="connsiteY6" fmla="*/ 13254 h 1888603"/>
                <a:gd name="connsiteX7" fmla="*/ 11105322 w 11120447"/>
                <a:gd name="connsiteY7" fmla="*/ 993915 h 1888603"/>
                <a:gd name="connsiteX0" fmla="*/ 0 w 12075791"/>
                <a:gd name="connsiteY0" fmla="*/ 0 h 1931127"/>
                <a:gd name="connsiteX1" fmla="*/ 1936005 w 12075791"/>
                <a:gd name="connsiteY1" fmla="*/ 1911083 h 1931127"/>
                <a:gd name="connsiteX2" fmla="*/ 3791309 w 12075791"/>
                <a:gd name="connsiteY2" fmla="*/ 42526 h 1931127"/>
                <a:gd name="connsiteX3" fmla="*/ 5633362 w 12075791"/>
                <a:gd name="connsiteY3" fmla="*/ 1924335 h 1931127"/>
                <a:gd name="connsiteX4" fmla="*/ 7448909 w 12075791"/>
                <a:gd name="connsiteY4" fmla="*/ 82282 h 1931127"/>
                <a:gd name="connsiteX5" fmla="*/ 9383727 w 12075791"/>
                <a:gd name="connsiteY5" fmla="*/ 1924335 h 1931127"/>
                <a:gd name="connsiteX6" fmla="*/ 11212527 w 12075791"/>
                <a:gd name="connsiteY6" fmla="*/ 55778 h 1931127"/>
                <a:gd name="connsiteX7" fmla="*/ 12060666 w 12075791"/>
                <a:gd name="connsiteY7" fmla="*/ 1036439 h 1931127"/>
                <a:gd name="connsiteX0" fmla="*/ 0 w 12075791"/>
                <a:gd name="connsiteY0" fmla="*/ 0 h 1931127"/>
                <a:gd name="connsiteX1" fmla="*/ 1253617 w 12075791"/>
                <a:gd name="connsiteY1" fmla="*/ 1842844 h 1931127"/>
                <a:gd name="connsiteX2" fmla="*/ 3791309 w 12075791"/>
                <a:gd name="connsiteY2" fmla="*/ 42526 h 1931127"/>
                <a:gd name="connsiteX3" fmla="*/ 5633362 w 12075791"/>
                <a:gd name="connsiteY3" fmla="*/ 1924335 h 1931127"/>
                <a:gd name="connsiteX4" fmla="*/ 7448909 w 12075791"/>
                <a:gd name="connsiteY4" fmla="*/ 82282 h 1931127"/>
                <a:gd name="connsiteX5" fmla="*/ 9383727 w 12075791"/>
                <a:gd name="connsiteY5" fmla="*/ 1924335 h 1931127"/>
                <a:gd name="connsiteX6" fmla="*/ 11212527 w 12075791"/>
                <a:gd name="connsiteY6" fmla="*/ 55778 h 1931127"/>
                <a:gd name="connsiteX7" fmla="*/ 12060666 w 12075791"/>
                <a:gd name="connsiteY7" fmla="*/ 1036439 h 1931127"/>
                <a:gd name="connsiteX0" fmla="*/ 0 w 12075791"/>
                <a:gd name="connsiteY0" fmla="*/ 0 h 1931127"/>
                <a:gd name="connsiteX1" fmla="*/ 1253617 w 12075791"/>
                <a:gd name="connsiteY1" fmla="*/ 1842844 h 1931127"/>
                <a:gd name="connsiteX2" fmla="*/ 2904204 w 12075791"/>
                <a:gd name="connsiteY2" fmla="*/ 28879 h 1931127"/>
                <a:gd name="connsiteX3" fmla="*/ 5633362 w 12075791"/>
                <a:gd name="connsiteY3" fmla="*/ 1924335 h 1931127"/>
                <a:gd name="connsiteX4" fmla="*/ 7448909 w 12075791"/>
                <a:gd name="connsiteY4" fmla="*/ 82282 h 1931127"/>
                <a:gd name="connsiteX5" fmla="*/ 9383727 w 12075791"/>
                <a:gd name="connsiteY5" fmla="*/ 1924335 h 1931127"/>
                <a:gd name="connsiteX6" fmla="*/ 11212527 w 12075791"/>
                <a:gd name="connsiteY6" fmla="*/ 55778 h 1931127"/>
                <a:gd name="connsiteX7" fmla="*/ 12060666 w 12075791"/>
                <a:gd name="connsiteY7" fmla="*/ 1036439 h 1931127"/>
                <a:gd name="connsiteX0" fmla="*/ 0 w 12075791"/>
                <a:gd name="connsiteY0" fmla="*/ 0 h 1931142"/>
                <a:gd name="connsiteX1" fmla="*/ 1253617 w 12075791"/>
                <a:gd name="connsiteY1" fmla="*/ 1842844 h 1931142"/>
                <a:gd name="connsiteX2" fmla="*/ 2904204 w 12075791"/>
                <a:gd name="connsiteY2" fmla="*/ 28879 h 1931142"/>
                <a:gd name="connsiteX3" fmla="*/ 4773553 w 12075791"/>
                <a:gd name="connsiteY3" fmla="*/ 1897040 h 1931142"/>
                <a:gd name="connsiteX4" fmla="*/ 7448909 w 12075791"/>
                <a:gd name="connsiteY4" fmla="*/ 82282 h 1931142"/>
                <a:gd name="connsiteX5" fmla="*/ 9383727 w 12075791"/>
                <a:gd name="connsiteY5" fmla="*/ 1924335 h 1931142"/>
                <a:gd name="connsiteX6" fmla="*/ 11212527 w 12075791"/>
                <a:gd name="connsiteY6" fmla="*/ 55778 h 1931142"/>
                <a:gd name="connsiteX7" fmla="*/ 12060666 w 12075791"/>
                <a:gd name="connsiteY7" fmla="*/ 1036439 h 1931142"/>
                <a:gd name="connsiteX0" fmla="*/ 0 w 12075791"/>
                <a:gd name="connsiteY0" fmla="*/ 0 h 1924336"/>
                <a:gd name="connsiteX1" fmla="*/ 1253617 w 12075791"/>
                <a:gd name="connsiteY1" fmla="*/ 1842844 h 1924336"/>
                <a:gd name="connsiteX2" fmla="*/ 2904204 w 12075791"/>
                <a:gd name="connsiteY2" fmla="*/ 28879 h 1924336"/>
                <a:gd name="connsiteX3" fmla="*/ 4773553 w 12075791"/>
                <a:gd name="connsiteY3" fmla="*/ 1897040 h 1924336"/>
                <a:gd name="connsiteX4" fmla="*/ 5688348 w 12075791"/>
                <a:gd name="connsiteY4" fmla="*/ 68634 h 1924336"/>
                <a:gd name="connsiteX5" fmla="*/ 9383727 w 12075791"/>
                <a:gd name="connsiteY5" fmla="*/ 1924335 h 1924336"/>
                <a:gd name="connsiteX6" fmla="*/ 11212527 w 12075791"/>
                <a:gd name="connsiteY6" fmla="*/ 55778 h 1924336"/>
                <a:gd name="connsiteX7" fmla="*/ 12060666 w 12075791"/>
                <a:gd name="connsiteY7" fmla="*/ 1036439 h 1924336"/>
                <a:gd name="connsiteX0" fmla="*/ 0 w 12075791"/>
                <a:gd name="connsiteY0" fmla="*/ 0 h 1924336"/>
                <a:gd name="connsiteX1" fmla="*/ 1253617 w 12075791"/>
                <a:gd name="connsiteY1" fmla="*/ 1842844 h 1924336"/>
                <a:gd name="connsiteX2" fmla="*/ 2904204 w 12075791"/>
                <a:gd name="connsiteY2" fmla="*/ 28879 h 1924336"/>
                <a:gd name="connsiteX3" fmla="*/ 4541541 w 12075791"/>
                <a:gd name="connsiteY3" fmla="*/ 1883392 h 1924336"/>
                <a:gd name="connsiteX4" fmla="*/ 5688348 w 12075791"/>
                <a:gd name="connsiteY4" fmla="*/ 68634 h 1924336"/>
                <a:gd name="connsiteX5" fmla="*/ 9383727 w 12075791"/>
                <a:gd name="connsiteY5" fmla="*/ 1924335 h 1924336"/>
                <a:gd name="connsiteX6" fmla="*/ 11212527 w 12075791"/>
                <a:gd name="connsiteY6" fmla="*/ 55778 h 1924336"/>
                <a:gd name="connsiteX7" fmla="*/ 12060666 w 12075791"/>
                <a:gd name="connsiteY7" fmla="*/ 1036439 h 1924336"/>
                <a:gd name="connsiteX0" fmla="*/ 0 w 12080654"/>
                <a:gd name="connsiteY0" fmla="*/ 0 h 1897040"/>
                <a:gd name="connsiteX1" fmla="*/ 1253617 w 12080654"/>
                <a:gd name="connsiteY1" fmla="*/ 1842844 h 1897040"/>
                <a:gd name="connsiteX2" fmla="*/ 2904204 w 12080654"/>
                <a:gd name="connsiteY2" fmla="*/ 28879 h 1897040"/>
                <a:gd name="connsiteX3" fmla="*/ 4541541 w 12080654"/>
                <a:gd name="connsiteY3" fmla="*/ 1883392 h 1897040"/>
                <a:gd name="connsiteX4" fmla="*/ 5688348 w 12080654"/>
                <a:gd name="connsiteY4" fmla="*/ 68634 h 1897040"/>
                <a:gd name="connsiteX5" fmla="*/ 7664109 w 12080654"/>
                <a:gd name="connsiteY5" fmla="*/ 1897039 h 1897040"/>
                <a:gd name="connsiteX6" fmla="*/ 11212527 w 12080654"/>
                <a:gd name="connsiteY6" fmla="*/ 55778 h 1897040"/>
                <a:gd name="connsiteX7" fmla="*/ 12060666 w 12080654"/>
                <a:gd name="connsiteY7" fmla="*/ 1036439 h 1897040"/>
                <a:gd name="connsiteX0" fmla="*/ 0 w 12082210"/>
                <a:gd name="connsiteY0" fmla="*/ 0 h 1883410"/>
                <a:gd name="connsiteX1" fmla="*/ 1253617 w 12082210"/>
                <a:gd name="connsiteY1" fmla="*/ 1842844 h 1883410"/>
                <a:gd name="connsiteX2" fmla="*/ 2904204 w 12082210"/>
                <a:gd name="connsiteY2" fmla="*/ 28879 h 1883410"/>
                <a:gd name="connsiteX3" fmla="*/ 4541541 w 12082210"/>
                <a:gd name="connsiteY3" fmla="*/ 1883392 h 1883410"/>
                <a:gd name="connsiteX4" fmla="*/ 5688348 w 12082210"/>
                <a:gd name="connsiteY4" fmla="*/ 68634 h 1883410"/>
                <a:gd name="connsiteX5" fmla="*/ 7500336 w 12082210"/>
                <a:gd name="connsiteY5" fmla="*/ 1856096 h 1883410"/>
                <a:gd name="connsiteX6" fmla="*/ 11212527 w 12082210"/>
                <a:gd name="connsiteY6" fmla="*/ 55778 h 1883410"/>
                <a:gd name="connsiteX7" fmla="*/ 12060666 w 12082210"/>
                <a:gd name="connsiteY7" fmla="*/ 1036439 h 1883410"/>
                <a:gd name="connsiteX0" fmla="*/ 0 w 12063593"/>
                <a:gd name="connsiteY0" fmla="*/ 0 h 1883410"/>
                <a:gd name="connsiteX1" fmla="*/ 1253617 w 12063593"/>
                <a:gd name="connsiteY1" fmla="*/ 1842844 h 1883410"/>
                <a:gd name="connsiteX2" fmla="*/ 2904204 w 12063593"/>
                <a:gd name="connsiteY2" fmla="*/ 28879 h 1883410"/>
                <a:gd name="connsiteX3" fmla="*/ 4541541 w 12063593"/>
                <a:gd name="connsiteY3" fmla="*/ 1883392 h 1883410"/>
                <a:gd name="connsiteX4" fmla="*/ 5688348 w 12063593"/>
                <a:gd name="connsiteY4" fmla="*/ 68634 h 1883410"/>
                <a:gd name="connsiteX5" fmla="*/ 7500336 w 12063593"/>
                <a:gd name="connsiteY5" fmla="*/ 1856096 h 1883410"/>
                <a:gd name="connsiteX6" fmla="*/ 9356431 w 12063593"/>
                <a:gd name="connsiteY6" fmla="*/ 96722 h 1883410"/>
                <a:gd name="connsiteX7" fmla="*/ 12060666 w 12063593"/>
                <a:gd name="connsiteY7" fmla="*/ 1036439 h 1883410"/>
                <a:gd name="connsiteX0" fmla="*/ 0 w 10647972"/>
                <a:gd name="connsiteY0" fmla="*/ 0 h 1883410"/>
                <a:gd name="connsiteX1" fmla="*/ 1253617 w 10647972"/>
                <a:gd name="connsiteY1" fmla="*/ 1842844 h 1883410"/>
                <a:gd name="connsiteX2" fmla="*/ 2904204 w 10647972"/>
                <a:gd name="connsiteY2" fmla="*/ 28879 h 1883410"/>
                <a:gd name="connsiteX3" fmla="*/ 4541541 w 10647972"/>
                <a:gd name="connsiteY3" fmla="*/ 1883392 h 1883410"/>
                <a:gd name="connsiteX4" fmla="*/ 5688348 w 10647972"/>
                <a:gd name="connsiteY4" fmla="*/ 68634 h 1883410"/>
                <a:gd name="connsiteX5" fmla="*/ 7500336 w 10647972"/>
                <a:gd name="connsiteY5" fmla="*/ 1856096 h 1883410"/>
                <a:gd name="connsiteX6" fmla="*/ 9356431 w 10647972"/>
                <a:gd name="connsiteY6" fmla="*/ 96722 h 1883410"/>
                <a:gd name="connsiteX7" fmla="*/ 10641299 w 10647972"/>
                <a:gd name="connsiteY7" fmla="*/ 1159269 h 1883410"/>
                <a:gd name="connsiteX0" fmla="*/ 0 w 10665155"/>
                <a:gd name="connsiteY0" fmla="*/ 0 h 1883410"/>
                <a:gd name="connsiteX1" fmla="*/ 1253617 w 10665155"/>
                <a:gd name="connsiteY1" fmla="*/ 1842844 h 1883410"/>
                <a:gd name="connsiteX2" fmla="*/ 2904204 w 10665155"/>
                <a:gd name="connsiteY2" fmla="*/ 28879 h 1883410"/>
                <a:gd name="connsiteX3" fmla="*/ 4541541 w 10665155"/>
                <a:gd name="connsiteY3" fmla="*/ 1883392 h 1883410"/>
                <a:gd name="connsiteX4" fmla="*/ 5688348 w 10665155"/>
                <a:gd name="connsiteY4" fmla="*/ 68634 h 1883410"/>
                <a:gd name="connsiteX5" fmla="*/ 7500336 w 10665155"/>
                <a:gd name="connsiteY5" fmla="*/ 1856096 h 1883410"/>
                <a:gd name="connsiteX6" fmla="*/ 9356431 w 10665155"/>
                <a:gd name="connsiteY6" fmla="*/ 96722 h 1883410"/>
                <a:gd name="connsiteX7" fmla="*/ 10641299 w 10665155"/>
                <a:gd name="connsiteY7" fmla="*/ 1159269 h 1883410"/>
                <a:gd name="connsiteX0" fmla="*/ 0 w 10665155"/>
                <a:gd name="connsiteY0" fmla="*/ 0 h 1883393"/>
                <a:gd name="connsiteX1" fmla="*/ 1253617 w 10665155"/>
                <a:gd name="connsiteY1" fmla="*/ 1842844 h 1883393"/>
                <a:gd name="connsiteX2" fmla="*/ 2808670 w 10665155"/>
                <a:gd name="connsiteY2" fmla="*/ 56174 h 1883393"/>
                <a:gd name="connsiteX3" fmla="*/ 4541541 w 10665155"/>
                <a:gd name="connsiteY3" fmla="*/ 1883392 h 1883393"/>
                <a:gd name="connsiteX4" fmla="*/ 5688348 w 10665155"/>
                <a:gd name="connsiteY4" fmla="*/ 68634 h 1883393"/>
                <a:gd name="connsiteX5" fmla="*/ 7500336 w 10665155"/>
                <a:gd name="connsiteY5" fmla="*/ 1856096 h 1883393"/>
                <a:gd name="connsiteX6" fmla="*/ 9356431 w 10665155"/>
                <a:gd name="connsiteY6" fmla="*/ 96722 h 1883393"/>
                <a:gd name="connsiteX7" fmla="*/ 10641299 w 10665155"/>
                <a:gd name="connsiteY7" fmla="*/ 1159269 h 1883393"/>
                <a:gd name="connsiteX0" fmla="*/ 0 w 10665155"/>
                <a:gd name="connsiteY0" fmla="*/ 0 h 1883393"/>
                <a:gd name="connsiteX1" fmla="*/ 1253617 w 10665155"/>
                <a:gd name="connsiteY1" fmla="*/ 1842844 h 1883393"/>
                <a:gd name="connsiteX2" fmla="*/ 2808670 w 10665155"/>
                <a:gd name="connsiteY2" fmla="*/ 56174 h 1883393"/>
                <a:gd name="connsiteX3" fmla="*/ 4473302 w 10665155"/>
                <a:gd name="connsiteY3" fmla="*/ 1883392 h 1883393"/>
                <a:gd name="connsiteX4" fmla="*/ 5688348 w 10665155"/>
                <a:gd name="connsiteY4" fmla="*/ 68634 h 1883393"/>
                <a:gd name="connsiteX5" fmla="*/ 7500336 w 10665155"/>
                <a:gd name="connsiteY5" fmla="*/ 1856096 h 1883393"/>
                <a:gd name="connsiteX6" fmla="*/ 9356431 w 10665155"/>
                <a:gd name="connsiteY6" fmla="*/ 96722 h 1883393"/>
                <a:gd name="connsiteX7" fmla="*/ 10641299 w 10665155"/>
                <a:gd name="connsiteY7" fmla="*/ 1159269 h 1883393"/>
                <a:gd name="connsiteX0" fmla="*/ 0 w 10665155"/>
                <a:gd name="connsiteY0" fmla="*/ 0 h 1883425"/>
                <a:gd name="connsiteX1" fmla="*/ 1253617 w 10665155"/>
                <a:gd name="connsiteY1" fmla="*/ 1842844 h 1883425"/>
                <a:gd name="connsiteX2" fmla="*/ 2808670 w 10665155"/>
                <a:gd name="connsiteY2" fmla="*/ 56174 h 1883425"/>
                <a:gd name="connsiteX3" fmla="*/ 4473302 w 10665155"/>
                <a:gd name="connsiteY3" fmla="*/ 1883392 h 1883425"/>
                <a:gd name="connsiteX4" fmla="*/ 5674700 w 10665155"/>
                <a:gd name="connsiteY4" fmla="*/ 109577 h 1883425"/>
                <a:gd name="connsiteX5" fmla="*/ 7500336 w 10665155"/>
                <a:gd name="connsiteY5" fmla="*/ 1856096 h 1883425"/>
                <a:gd name="connsiteX6" fmla="*/ 9356431 w 10665155"/>
                <a:gd name="connsiteY6" fmla="*/ 96722 h 1883425"/>
                <a:gd name="connsiteX7" fmla="*/ 10641299 w 10665155"/>
                <a:gd name="connsiteY7" fmla="*/ 1159269 h 1883425"/>
                <a:gd name="connsiteX0" fmla="*/ 0 w 10665155"/>
                <a:gd name="connsiteY0" fmla="*/ 0 h 1924367"/>
                <a:gd name="connsiteX1" fmla="*/ 1253617 w 10665155"/>
                <a:gd name="connsiteY1" fmla="*/ 1842844 h 1924367"/>
                <a:gd name="connsiteX2" fmla="*/ 2808670 w 10665155"/>
                <a:gd name="connsiteY2" fmla="*/ 56174 h 1924367"/>
                <a:gd name="connsiteX3" fmla="*/ 3913744 w 10665155"/>
                <a:gd name="connsiteY3" fmla="*/ 1924335 h 1924367"/>
                <a:gd name="connsiteX4" fmla="*/ 5674700 w 10665155"/>
                <a:gd name="connsiteY4" fmla="*/ 109577 h 1924367"/>
                <a:gd name="connsiteX5" fmla="*/ 7500336 w 10665155"/>
                <a:gd name="connsiteY5" fmla="*/ 1856096 h 1924367"/>
                <a:gd name="connsiteX6" fmla="*/ 9356431 w 10665155"/>
                <a:gd name="connsiteY6" fmla="*/ 96722 h 1924367"/>
                <a:gd name="connsiteX7" fmla="*/ 10641299 w 10665155"/>
                <a:gd name="connsiteY7" fmla="*/ 1159269 h 1924367"/>
                <a:gd name="connsiteX0" fmla="*/ 0 w 10665155"/>
                <a:gd name="connsiteY0" fmla="*/ 0 h 1924337"/>
                <a:gd name="connsiteX1" fmla="*/ 1253617 w 10665155"/>
                <a:gd name="connsiteY1" fmla="*/ 1842844 h 1924337"/>
                <a:gd name="connsiteX2" fmla="*/ 2208169 w 10665155"/>
                <a:gd name="connsiteY2" fmla="*/ 124413 h 1924337"/>
                <a:gd name="connsiteX3" fmla="*/ 3913744 w 10665155"/>
                <a:gd name="connsiteY3" fmla="*/ 1924335 h 1924337"/>
                <a:gd name="connsiteX4" fmla="*/ 5674700 w 10665155"/>
                <a:gd name="connsiteY4" fmla="*/ 109577 h 1924337"/>
                <a:gd name="connsiteX5" fmla="*/ 7500336 w 10665155"/>
                <a:gd name="connsiteY5" fmla="*/ 1856096 h 1924337"/>
                <a:gd name="connsiteX6" fmla="*/ 9356431 w 10665155"/>
                <a:gd name="connsiteY6" fmla="*/ 96722 h 1924337"/>
                <a:gd name="connsiteX7" fmla="*/ 10641299 w 10665155"/>
                <a:gd name="connsiteY7" fmla="*/ 1159269 h 1924337"/>
                <a:gd name="connsiteX0" fmla="*/ 0 w 10665155"/>
                <a:gd name="connsiteY0" fmla="*/ 0 h 1924337"/>
                <a:gd name="connsiteX1" fmla="*/ 1253617 w 10665155"/>
                <a:gd name="connsiteY1" fmla="*/ 1842844 h 1924337"/>
                <a:gd name="connsiteX2" fmla="*/ 2003452 w 10665155"/>
                <a:gd name="connsiteY2" fmla="*/ 124413 h 1924337"/>
                <a:gd name="connsiteX3" fmla="*/ 3913744 w 10665155"/>
                <a:gd name="connsiteY3" fmla="*/ 1924335 h 1924337"/>
                <a:gd name="connsiteX4" fmla="*/ 5674700 w 10665155"/>
                <a:gd name="connsiteY4" fmla="*/ 109577 h 1924337"/>
                <a:gd name="connsiteX5" fmla="*/ 7500336 w 10665155"/>
                <a:gd name="connsiteY5" fmla="*/ 1856096 h 1924337"/>
                <a:gd name="connsiteX6" fmla="*/ 9356431 w 10665155"/>
                <a:gd name="connsiteY6" fmla="*/ 96722 h 1924337"/>
                <a:gd name="connsiteX7" fmla="*/ 10641299 w 10665155"/>
                <a:gd name="connsiteY7" fmla="*/ 1159269 h 1924337"/>
                <a:gd name="connsiteX0" fmla="*/ 0 w 10474087"/>
                <a:gd name="connsiteY0" fmla="*/ 1765200 h 2079508"/>
                <a:gd name="connsiteX1" fmla="*/ 1062549 w 10474087"/>
                <a:gd name="connsiteY1" fmla="*/ 1751948 h 2079508"/>
                <a:gd name="connsiteX2" fmla="*/ 1812384 w 10474087"/>
                <a:gd name="connsiteY2" fmla="*/ 33517 h 2079508"/>
                <a:gd name="connsiteX3" fmla="*/ 3722676 w 10474087"/>
                <a:gd name="connsiteY3" fmla="*/ 1833439 h 2079508"/>
                <a:gd name="connsiteX4" fmla="*/ 5483632 w 10474087"/>
                <a:gd name="connsiteY4" fmla="*/ 18681 h 2079508"/>
                <a:gd name="connsiteX5" fmla="*/ 7309268 w 10474087"/>
                <a:gd name="connsiteY5" fmla="*/ 1765200 h 2079508"/>
                <a:gd name="connsiteX6" fmla="*/ 9165363 w 10474087"/>
                <a:gd name="connsiteY6" fmla="*/ 5826 h 2079508"/>
                <a:gd name="connsiteX7" fmla="*/ 10450231 w 10474087"/>
                <a:gd name="connsiteY7" fmla="*/ 1068373 h 2079508"/>
                <a:gd name="connsiteX0" fmla="*/ 0 w 10474087"/>
                <a:gd name="connsiteY0" fmla="*/ 1765200 h 1910275"/>
                <a:gd name="connsiteX1" fmla="*/ 912424 w 10474087"/>
                <a:gd name="connsiteY1" fmla="*/ 878491 h 1910275"/>
                <a:gd name="connsiteX2" fmla="*/ 1812384 w 10474087"/>
                <a:gd name="connsiteY2" fmla="*/ 33517 h 1910275"/>
                <a:gd name="connsiteX3" fmla="*/ 3722676 w 10474087"/>
                <a:gd name="connsiteY3" fmla="*/ 1833439 h 1910275"/>
                <a:gd name="connsiteX4" fmla="*/ 5483632 w 10474087"/>
                <a:gd name="connsiteY4" fmla="*/ 18681 h 1910275"/>
                <a:gd name="connsiteX5" fmla="*/ 7309268 w 10474087"/>
                <a:gd name="connsiteY5" fmla="*/ 1765200 h 1910275"/>
                <a:gd name="connsiteX6" fmla="*/ 9165363 w 10474087"/>
                <a:gd name="connsiteY6" fmla="*/ 5826 h 1910275"/>
                <a:gd name="connsiteX7" fmla="*/ 10450231 w 10474087"/>
                <a:gd name="connsiteY7" fmla="*/ 1068373 h 1910275"/>
                <a:gd name="connsiteX0" fmla="*/ 0 w 10474087"/>
                <a:gd name="connsiteY0" fmla="*/ 1765200 h 1912659"/>
                <a:gd name="connsiteX1" fmla="*/ 912424 w 10474087"/>
                <a:gd name="connsiteY1" fmla="*/ 878491 h 1912659"/>
                <a:gd name="connsiteX2" fmla="*/ 1812384 w 10474087"/>
                <a:gd name="connsiteY2" fmla="*/ 33517 h 1912659"/>
                <a:gd name="connsiteX3" fmla="*/ 3722676 w 10474087"/>
                <a:gd name="connsiteY3" fmla="*/ 1833439 h 1912659"/>
                <a:gd name="connsiteX4" fmla="*/ 5483632 w 10474087"/>
                <a:gd name="connsiteY4" fmla="*/ 18681 h 1912659"/>
                <a:gd name="connsiteX5" fmla="*/ 7309268 w 10474087"/>
                <a:gd name="connsiteY5" fmla="*/ 1765200 h 1912659"/>
                <a:gd name="connsiteX6" fmla="*/ 9165363 w 10474087"/>
                <a:gd name="connsiteY6" fmla="*/ 5826 h 1912659"/>
                <a:gd name="connsiteX7" fmla="*/ 10450231 w 10474087"/>
                <a:gd name="connsiteY7" fmla="*/ 1068373 h 1912659"/>
                <a:gd name="connsiteX0" fmla="*/ 0 w 10474087"/>
                <a:gd name="connsiteY0" fmla="*/ 1765200 h 1833441"/>
                <a:gd name="connsiteX1" fmla="*/ 912424 w 10474087"/>
                <a:gd name="connsiteY1" fmla="*/ 878491 h 1833441"/>
                <a:gd name="connsiteX2" fmla="*/ 1812384 w 10474087"/>
                <a:gd name="connsiteY2" fmla="*/ 33517 h 1833441"/>
                <a:gd name="connsiteX3" fmla="*/ 3722676 w 10474087"/>
                <a:gd name="connsiteY3" fmla="*/ 1833439 h 1833441"/>
                <a:gd name="connsiteX4" fmla="*/ 5483632 w 10474087"/>
                <a:gd name="connsiteY4" fmla="*/ 18681 h 1833441"/>
                <a:gd name="connsiteX5" fmla="*/ 7309268 w 10474087"/>
                <a:gd name="connsiteY5" fmla="*/ 1765200 h 1833441"/>
                <a:gd name="connsiteX6" fmla="*/ 9165363 w 10474087"/>
                <a:gd name="connsiteY6" fmla="*/ 5826 h 1833441"/>
                <a:gd name="connsiteX7" fmla="*/ 10450231 w 10474087"/>
                <a:gd name="connsiteY7" fmla="*/ 1068373 h 1833441"/>
                <a:gd name="connsiteX0" fmla="*/ 0 w 10474087"/>
                <a:gd name="connsiteY0" fmla="*/ 1765200 h 1833449"/>
                <a:gd name="connsiteX1" fmla="*/ 912424 w 10474087"/>
                <a:gd name="connsiteY1" fmla="*/ 878491 h 1833449"/>
                <a:gd name="connsiteX2" fmla="*/ 1894271 w 10474087"/>
                <a:gd name="connsiteY2" fmla="*/ 47165 h 1833449"/>
                <a:gd name="connsiteX3" fmla="*/ 3722676 w 10474087"/>
                <a:gd name="connsiteY3" fmla="*/ 1833439 h 1833449"/>
                <a:gd name="connsiteX4" fmla="*/ 5483632 w 10474087"/>
                <a:gd name="connsiteY4" fmla="*/ 18681 h 1833449"/>
                <a:gd name="connsiteX5" fmla="*/ 7309268 w 10474087"/>
                <a:gd name="connsiteY5" fmla="*/ 1765200 h 1833449"/>
                <a:gd name="connsiteX6" fmla="*/ 9165363 w 10474087"/>
                <a:gd name="connsiteY6" fmla="*/ 5826 h 1833449"/>
                <a:gd name="connsiteX7" fmla="*/ 10450231 w 10474087"/>
                <a:gd name="connsiteY7" fmla="*/ 1068373 h 1833449"/>
                <a:gd name="connsiteX0" fmla="*/ 0 w 10474087"/>
                <a:gd name="connsiteY0" fmla="*/ 1765200 h 1833449"/>
                <a:gd name="connsiteX1" fmla="*/ 912424 w 10474087"/>
                <a:gd name="connsiteY1" fmla="*/ 878491 h 1833449"/>
                <a:gd name="connsiteX2" fmla="*/ 1894271 w 10474087"/>
                <a:gd name="connsiteY2" fmla="*/ 47165 h 1833449"/>
                <a:gd name="connsiteX3" fmla="*/ 3722676 w 10474087"/>
                <a:gd name="connsiteY3" fmla="*/ 1833439 h 1833449"/>
                <a:gd name="connsiteX4" fmla="*/ 5483632 w 10474087"/>
                <a:gd name="connsiteY4" fmla="*/ 18681 h 1833449"/>
                <a:gd name="connsiteX5" fmla="*/ 7309268 w 10474087"/>
                <a:gd name="connsiteY5" fmla="*/ 1765200 h 1833449"/>
                <a:gd name="connsiteX6" fmla="*/ 9165363 w 10474087"/>
                <a:gd name="connsiteY6" fmla="*/ 5826 h 1833449"/>
                <a:gd name="connsiteX7" fmla="*/ 10450231 w 10474087"/>
                <a:gd name="connsiteY7" fmla="*/ 1068373 h 1833449"/>
                <a:gd name="connsiteX0" fmla="*/ 0 w 10474087"/>
                <a:gd name="connsiteY0" fmla="*/ 1765200 h 1833449"/>
                <a:gd name="connsiteX1" fmla="*/ 912424 w 10474087"/>
                <a:gd name="connsiteY1" fmla="*/ 878491 h 1833449"/>
                <a:gd name="connsiteX2" fmla="*/ 1894271 w 10474087"/>
                <a:gd name="connsiteY2" fmla="*/ 47165 h 1833449"/>
                <a:gd name="connsiteX3" fmla="*/ 3722676 w 10474087"/>
                <a:gd name="connsiteY3" fmla="*/ 1833439 h 1833449"/>
                <a:gd name="connsiteX4" fmla="*/ 5483632 w 10474087"/>
                <a:gd name="connsiteY4" fmla="*/ 18681 h 1833449"/>
                <a:gd name="connsiteX5" fmla="*/ 7309268 w 10474087"/>
                <a:gd name="connsiteY5" fmla="*/ 1765200 h 1833449"/>
                <a:gd name="connsiteX6" fmla="*/ 9165363 w 10474087"/>
                <a:gd name="connsiteY6" fmla="*/ 5826 h 1833449"/>
                <a:gd name="connsiteX7" fmla="*/ 10450231 w 10474087"/>
                <a:gd name="connsiteY7" fmla="*/ 1068373 h 1833449"/>
                <a:gd name="connsiteX0" fmla="*/ 0 w 10474087"/>
                <a:gd name="connsiteY0" fmla="*/ 1765200 h 1833449"/>
                <a:gd name="connsiteX1" fmla="*/ 912424 w 10474087"/>
                <a:gd name="connsiteY1" fmla="*/ 878491 h 1833449"/>
                <a:gd name="connsiteX2" fmla="*/ 1894271 w 10474087"/>
                <a:gd name="connsiteY2" fmla="*/ 47165 h 1833449"/>
                <a:gd name="connsiteX3" fmla="*/ 3722676 w 10474087"/>
                <a:gd name="connsiteY3" fmla="*/ 1833439 h 1833449"/>
                <a:gd name="connsiteX4" fmla="*/ 5483632 w 10474087"/>
                <a:gd name="connsiteY4" fmla="*/ 18681 h 1833449"/>
                <a:gd name="connsiteX5" fmla="*/ 7309268 w 10474087"/>
                <a:gd name="connsiteY5" fmla="*/ 1765200 h 1833449"/>
                <a:gd name="connsiteX6" fmla="*/ 9165363 w 10474087"/>
                <a:gd name="connsiteY6" fmla="*/ 5826 h 1833449"/>
                <a:gd name="connsiteX7" fmla="*/ 10450231 w 10474087"/>
                <a:gd name="connsiteY7" fmla="*/ 1068373 h 183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4087" h="1833449">
                  <a:moveTo>
                    <a:pt x="0" y="1765200"/>
                  </a:moveTo>
                  <a:cubicBezTo>
                    <a:pt x="547625" y="1818324"/>
                    <a:pt x="705894" y="1192125"/>
                    <a:pt x="912424" y="878491"/>
                  </a:cubicBezTo>
                  <a:cubicBezTo>
                    <a:pt x="1118954" y="564857"/>
                    <a:pt x="1425896" y="-111993"/>
                    <a:pt x="1894271" y="47165"/>
                  </a:cubicBezTo>
                  <a:cubicBezTo>
                    <a:pt x="2362646" y="206323"/>
                    <a:pt x="3124449" y="1838186"/>
                    <a:pt x="3722676" y="1833439"/>
                  </a:cubicBezTo>
                  <a:cubicBezTo>
                    <a:pt x="4320903" y="1828692"/>
                    <a:pt x="4885867" y="30054"/>
                    <a:pt x="5483632" y="18681"/>
                  </a:cubicBezTo>
                  <a:cubicBezTo>
                    <a:pt x="6081397" y="7308"/>
                    <a:pt x="6695646" y="1767342"/>
                    <a:pt x="7309268" y="1765200"/>
                  </a:cubicBezTo>
                  <a:cubicBezTo>
                    <a:pt x="7922890" y="1763058"/>
                    <a:pt x="8641869" y="121964"/>
                    <a:pt x="9165363" y="5826"/>
                  </a:cubicBezTo>
                  <a:cubicBezTo>
                    <a:pt x="9688857" y="-110312"/>
                    <a:pt x="10636322" y="1554138"/>
                    <a:pt x="10450231" y="106837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761EDB5B-40DB-42E9-92F0-643716A0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057450E-ED90-4B45-A76C-821C585CB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337" y="274421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/>
                  <a:t>We find the inverse function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in a similar manner.</a:t>
                </a:r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057450E-ED90-4B45-A76C-821C585CB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37" y="2744215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370A18B-95E8-4C67-AAC5-E277B281E921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0C2B01-E5B1-4C13-B118-5B83241916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2076450" y="1542845"/>
                <a:ext cx="10515600" cy="132556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i="1" dirty="0" err="1">
                          <a:latin typeface="Cambria Math" panose="02040503050406030204" pitchFamily="18" charset="0"/>
                        </a:rPr>
                        <m:t>arccos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0C2B01-E5B1-4C13-B118-5B832419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2076450" y="154284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Ch6_slide17_part2.png">
            <a:extLst>
              <a:ext uri="{FF2B5EF4-FFF2-40B4-BE49-F238E27FC236}">
                <a16:creationId xmlns:a16="http://schemas.microsoft.com/office/drawing/2014/main" id="{3304B249-BEFA-4980-84A0-BFB5FE539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17867" r="6885" b="13594"/>
          <a:stretch/>
        </p:blipFill>
        <p:spPr bwMode="auto">
          <a:xfrm>
            <a:off x="6096000" y="389102"/>
            <a:ext cx="4095750" cy="347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0C95E3-22BB-4ECA-8933-B9B84EC4AD3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1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9FE4B8-AC01-4924-B2B0-01EE5F9709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14796" y="1006807"/>
                <a:ext cx="5043104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Likewise, for the inverse function of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9FE4B8-AC01-4924-B2B0-01EE5F970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14796" y="1006807"/>
                <a:ext cx="5043104" cy="1325563"/>
              </a:xfrm>
              <a:blipFill>
                <a:blip r:embed="rId2"/>
                <a:stretch>
                  <a:fillRect l="-4227" t="-28440" b="-10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FCE7-7E84-4AE5-ABE9-9A0B20CA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1A9068-A472-408B-AD22-01B91B1C3A38}"/>
              </a:ext>
            </a:extLst>
          </p:cNvPr>
          <p:cNvGrpSpPr/>
          <p:nvPr/>
        </p:nvGrpSpPr>
        <p:grpSpPr>
          <a:xfrm>
            <a:off x="6465827" y="471487"/>
            <a:ext cx="4158035" cy="3224214"/>
            <a:chOff x="2833315" y="782849"/>
            <a:chExt cx="6403450" cy="6214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3C0B74-6EDF-4025-AE0A-712F5C94D2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00" t="31741" r="28083" b="24293"/>
            <a:stretch/>
          </p:blipFill>
          <p:spPr>
            <a:xfrm>
              <a:off x="2833315" y="1280709"/>
              <a:ext cx="6403450" cy="5389828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BA8110C-1B0C-46A1-B342-4B244A0FF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228" y="934058"/>
              <a:ext cx="0" cy="6063091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57DABE-3DDA-4251-BE35-6E18E6283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3361" y="934058"/>
              <a:ext cx="0" cy="6063091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AC6B45-6C07-42B8-AA63-C5F72F45003D}"/>
                </a:ext>
              </a:extLst>
            </p:cNvPr>
            <p:cNvSpPr/>
            <p:nvPr/>
          </p:nvSpPr>
          <p:spPr>
            <a:xfrm>
              <a:off x="4595228" y="946114"/>
              <a:ext cx="3038133" cy="5911886"/>
            </a:xfrm>
            <a:prstGeom prst="rect">
              <a:avLst/>
            </a:pr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112C2C-1F13-462E-B53C-A91E8067BFD9}"/>
                </a:ext>
              </a:extLst>
            </p:cNvPr>
            <p:cNvSpPr/>
            <p:nvPr/>
          </p:nvSpPr>
          <p:spPr>
            <a:xfrm>
              <a:off x="4620288" y="782849"/>
              <a:ext cx="2947026" cy="6176321"/>
            </a:xfrm>
            <a:custGeom>
              <a:avLst/>
              <a:gdLst>
                <a:gd name="connsiteX0" fmla="*/ 0 w 1736035"/>
                <a:gd name="connsiteY0" fmla="*/ 4373218 h 4373218"/>
                <a:gd name="connsiteX1" fmla="*/ 291548 w 1736035"/>
                <a:gd name="connsiteY1" fmla="*/ 3114261 h 4373218"/>
                <a:gd name="connsiteX2" fmla="*/ 821635 w 1736035"/>
                <a:gd name="connsiteY2" fmla="*/ 2226366 h 4373218"/>
                <a:gd name="connsiteX3" fmla="*/ 1311966 w 1736035"/>
                <a:gd name="connsiteY3" fmla="*/ 1285461 h 4373218"/>
                <a:gd name="connsiteX4" fmla="*/ 1736035 w 1736035"/>
                <a:gd name="connsiteY4" fmla="*/ 0 h 4373218"/>
                <a:gd name="connsiteX5" fmla="*/ 1736035 w 1736035"/>
                <a:gd name="connsiteY5" fmla="*/ 0 h 4373218"/>
                <a:gd name="connsiteX0" fmla="*/ 0 w 1736035"/>
                <a:gd name="connsiteY0" fmla="*/ 4373218 h 4373218"/>
                <a:gd name="connsiteX1" fmla="*/ 291548 w 1736035"/>
                <a:gd name="connsiteY1" fmla="*/ 3114261 h 4373218"/>
                <a:gd name="connsiteX2" fmla="*/ 821635 w 1736035"/>
                <a:gd name="connsiteY2" fmla="*/ 2226366 h 4373218"/>
                <a:gd name="connsiteX3" fmla="*/ 1338470 w 1736035"/>
                <a:gd name="connsiteY3" fmla="*/ 1285461 h 4373218"/>
                <a:gd name="connsiteX4" fmla="*/ 1736035 w 1736035"/>
                <a:gd name="connsiteY4" fmla="*/ 0 h 4373218"/>
                <a:gd name="connsiteX5" fmla="*/ 1736035 w 1736035"/>
                <a:gd name="connsiteY5" fmla="*/ 0 h 4373218"/>
                <a:gd name="connsiteX0" fmla="*/ 0 w 1742816"/>
                <a:gd name="connsiteY0" fmla="*/ 4461828 h 4461828"/>
                <a:gd name="connsiteX1" fmla="*/ 291548 w 1742816"/>
                <a:gd name="connsiteY1" fmla="*/ 3202871 h 4461828"/>
                <a:gd name="connsiteX2" fmla="*/ 821635 w 1742816"/>
                <a:gd name="connsiteY2" fmla="*/ 2314976 h 4461828"/>
                <a:gd name="connsiteX3" fmla="*/ 1338470 w 1742816"/>
                <a:gd name="connsiteY3" fmla="*/ 1374071 h 4461828"/>
                <a:gd name="connsiteX4" fmla="*/ 1736035 w 1742816"/>
                <a:gd name="connsiteY4" fmla="*/ 88610 h 4461828"/>
                <a:gd name="connsiteX5" fmla="*/ 1577009 w 1742816"/>
                <a:gd name="connsiteY5" fmla="*/ 115115 h 4461828"/>
                <a:gd name="connsiteX0" fmla="*/ 0 w 1740003"/>
                <a:gd name="connsiteY0" fmla="*/ 4461828 h 4461828"/>
                <a:gd name="connsiteX1" fmla="*/ 291548 w 1740003"/>
                <a:gd name="connsiteY1" fmla="*/ 3202871 h 4461828"/>
                <a:gd name="connsiteX2" fmla="*/ 821635 w 1740003"/>
                <a:gd name="connsiteY2" fmla="*/ 2314976 h 4461828"/>
                <a:gd name="connsiteX3" fmla="*/ 1404731 w 1740003"/>
                <a:gd name="connsiteY3" fmla="*/ 1374071 h 4461828"/>
                <a:gd name="connsiteX4" fmla="*/ 1736035 w 1740003"/>
                <a:gd name="connsiteY4" fmla="*/ 88610 h 4461828"/>
                <a:gd name="connsiteX5" fmla="*/ 1577009 w 1740003"/>
                <a:gd name="connsiteY5" fmla="*/ 115115 h 4461828"/>
                <a:gd name="connsiteX0" fmla="*/ 0 w 1741636"/>
                <a:gd name="connsiteY0" fmla="*/ 4461828 h 4461828"/>
                <a:gd name="connsiteX1" fmla="*/ 291548 w 1741636"/>
                <a:gd name="connsiteY1" fmla="*/ 3202871 h 4461828"/>
                <a:gd name="connsiteX2" fmla="*/ 821635 w 1741636"/>
                <a:gd name="connsiteY2" fmla="*/ 2314976 h 4461828"/>
                <a:gd name="connsiteX3" fmla="*/ 1364974 w 1741636"/>
                <a:gd name="connsiteY3" fmla="*/ 1374071 h 4461828"/>
                <a:gd name="connsiteX4" fmla="*/ 1736035 w 1741636"/>
                <a:gd name="connsiteY4" fmla="*/ 88610 h 4461828"/>
                <a:gd name="connsiteX5" fmla="*/ 1577009 w 1741636"/>
                <a:gd name="connsiteY5" fmla="*/ 115115 h 4461828"/>
                <a:gd name="connsiteX0" fmla="*/ 0 w 2191807"/>
                <a:gd name="connsiteY0" fmla="*/ 4824119 h 4824119"/>
                <a:gd name="connsiteX1" fmla="*/ 291548 w 2191807"/>
                <a:gd name="connsiteY1" fmla="*/ 3565162 h 4824119"/>
                <a:gd name="connsiteX2" fmla="*/ 821635 w 2191807"/>
                <a:gd name="connsiteY2" fmla="*/ 2677267 h 4824119"/>
                <a:gd name="connsiteX3" fmla="*/ 1364974 w 2191807"/>
                <a:gd name="connsiteY3" fmla="*/ 1736362 h 4824119"/>
                <a:gd name="connsiteX4" fmla="*/ 1736035 w 2191807"/>
                <a:gd name="connsiteY4" fmla="*/ 450901 h 4824119"/>
                <a:gd name="connsiteX5" fmla="*/ 2186609 w 2191807"/>
                <a:gd name="connsiteY5" fmla="*/ 328 h 4824119"/>
                <a:gd name="connsiteX0" fmla="*/ 0 w 1825136"/>
                <a:gd name="connsiteY0" fmla="*/ 4916785 h 4916785"/>
                <a:gd name="connsiteX1" fmla="*/ 291548 w 1825136"/>
                <a:gd name="connsiteY1" fmla="*/ 3657828 h 4916785"/>
                <a:gd name="connsiteX2" fmla="*/ 821635 w 1825136"/>
                <a:gd name="connsiteY2" fmla="*/ 2769933 h 4916785"/>
                <a:gd name="connsiteX3" fmla="*/ 1364974 w 1825136"/>
                <a:gd name="connsiteY3" fmla="*/ 1829028 h 4916785"/>
                <a:gd name="connsiteX4" fmla="*/ 1736035 w 1825136"/>
                <a:gd name="connsiteY4" fmla="*/ 543567 h 4916785"/>
                <a:gd name="connsiteX5" fmla="*/ 1802296 w 1825136"/>
                <a:gd name="connsiteY5" fmla="*/ 229 h 491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5136" h="4916785">
                  <a:moveTo>
                    <a:pt x="0" y="4916785"/>
                  </a:moveTo>
                  <a:cubicBezTo>
                    <a:pt x="77304" y="4466211"/>
                    <a:pt x="154609" y="4015637"/>
                    <a:pt x="291548" y="3657828"/>
                  </a:cubicBezTo>
                  <a:cubicBezTo>
                    <a:pt x="428487" y="3300019"/>
                    <a:pt x="642731" y="3074733"/>
                    <a:pt x="821635" y="2769933"/>
                  </a:cubicBezTo>
                  <a:cubicBezTo>
                    <a:pt x="1000539" y="2465133"/>
                    <a:pt x="1212574" y="2200089"/>
                    <a:pt x="1364974" y="1829028"/>
                  </a:cubicBezTo>
                  <a:cubicBezTo>
                    <a:pt x="1517374" y="1457967"/>
                    <a:pt x="1663148" y="848367"/>
                    <a:pt x="1736035" y="543567"/>
                  </a:cubicBezTo>
                  <a:cubicBezTo>
                    <a:pt x="1808922" y="238767"/>
                    <a:pt x="1855305" y="-8606"/>
                    <a:pt x="1802296" y="229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97DA4A8-FBE5-42C9-A00A-62E2F238995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6_slide19_part2.png">
            <a:extLst>
              <a:ext uri="{FF2B5EF4-FFF2-40B4-BE49-F238E27FC236}">
                <a16:creationId xmlns:a16="http://schemas.microsoft.com/office/drawing/2014/main" id="{768AAE0F-4F3C-4D7A-B1C3-070674663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7" t="17854" r="7687" b="13930"/>
          <a:stretch/>
        </p:blipFill>
        <p:spPr bwMode="auto">
          <a:xfrm>
            <a:off x="6487257" y="314485"/>
            <a:ext cx="3827585" cy="355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936A29-6827-4FF4-85FA-699810817F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2114550" y="1297463"/>
                <a:ext cx="10515600" cy="132556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arctan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936A29-6827-4FF4-85FA-699810817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2114550" y="1297463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68D972C-CD6D-42EA-ABC0-8CC57336398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2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3093-A080-456C-BAB2-19FC79FC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r>
              <a:rPr lang="en-US" dirty="0"/>
              <a:t>Product-to-Sum Identities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F2644-55F7-457D-B311-06E7878F9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423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F2644-55F7-457D-B311-06E7878F9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4234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9E85F8-160A-4BAF-97CE-8756853F46EC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216A-0717-4B7B-A7B5-8D201287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-191466"/>
            <a:ext cx="10515600" cy="1325563"/>
          </a:xfrm>
        </p:spPr>
        <p:txBody>
          <a:bodyPr/>
          <a:lstStyle/>
          <a:p>
            <a:r>
              <a:rPr lang="en-US" dirty="0"/>
              <a:t>Sum-to-Product Identities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F551C4-4CC9-4F18-9629-0F9B5DE14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348" y="1134097"/>
                <a:ext cx="5774634" cy="32470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b="0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b="0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F551C4-4CC9-4F18-9629-0F9B5DE14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348" y="1134097"/>
                <a:ext cx="5774634" cy="32470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62F9C4-9B75-4D5C-85EC-73939A0C86A0}"/>
                  </a:ext>
                </a:extLst>
              </p:cNvPr>
              <p:cNvSpPr/>
              <p:nvPr/>
            </p:nvSpPr>
            <p:spPr>
              <a:xfrm>
                <a:off x="6096000" y="1134097"/>
                <a:ext cx="6096000" cy="21670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62F9C4-9B75-4D5C-85EC-73939A0C8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34097"/>
                <a:ext cx="6096000" cy="2167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989A104-DDB7-440F-BFD7-2C0F440D18B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6.5: Inverse Trigonometric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0927-BABD-4E12-B231-B4417F4E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81" y="614805"/>
            <a:ext cx="8721673" cy="36090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B738E-05F3-4CEF-8C00-A44611F32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3" t="28913" r="4115" b="28738"/>
          <a:stretch/>
        </p:blipFill>
        <p:spPr>
          <a:xfrm>
            <a:off x="1357801" y="541483"/>
            <a:ext cx="9476397" cy="316926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511725-A427-46F0-AD20-761CB14F9F0D}"/>
              </a:ext>
            </a:extLst>
          </p:cNvPr>
          <p:cNvSpPr/>
          <p:nvPr/>
        </p:nvSpPr>
        <p:spPr>
          <a:xfrm>
            <a:off x="1451659" y="1563692"/>
            <a:ext cx="9223335" cy="1406513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4740D-1725-4EE9-8091-75A2EDB2853E}"/>
              </a:ext>
            </a:extLst>
          </p:cNvPr>
          <p:cNvSpPr txBox="1"/>
          <p:nvPr/>
        </p:nvSpPr>
        <p:spPr>
          <a:xfrm>
            <a:off x="881816" y="975344"/>
            <a:ext cx="464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No! It fails the horizontal line test.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2F38B6-8968-4C2D-97DE-927D0FF87666}"/>
              </a:ext>
            </a:extLst>
          </p:cNvPr>
          <p:cNvCxnSpPr>
            <a:cxnSpLocks/>
          </p:cNvCxnSpPr>
          <p:nvPr/>
        </p:nvCxnSpPr>
        <p:spPr>
          <a:xfrm>
            <a:off x="1451659" y="3710744"/>
            <a:ext cx="9301181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EF1E958-0AA4-4737-8971-965E59B17D2A}"/>
              </a:ext>
            </a:extLst>
          </p:cNvPr>
          <p:cNvSpPr/>
          <p:nvPr/>
        </p:nvSpPr>
        <p:spPr>
          <a:xfrm>
            <a:off x="3230890" y="1762626"/>
            <a:ext cx="208837" cy="2088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88FA50-A9D5-4717-B174-40812D925211}"/>
              </a:ext>
            </a:extLst>
          </p:cNvPr>
          <p:cNvSpPr/>
          <p:nvPr/>
        </p:nvSpPr>
        <p:spPr>
          <a:xfrm>
            <a:off x="4112781" y="1762626"/>
            <a:ext cx="208837" cy="2088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A14BF1-4CBE-456F-9DA5-F7785CCD0658}"/>
              </a:ext>
            </a:extLst>
          </p:cNvPr>
          <p:cNvSpPr/>
          <p:nvPr/>
        </p:nvSpPr>
        <p:spPr>
          <a:xfrm>
            <a:off x="6337307" y="1762626"/>
            <a:ext cx="208837" cy="2088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22602F-71D0-4A37-89BA-BB61BCF17F14}"/>
              </a:ext>
            </a:extLst>
          </p:cNvPr>
          <p:cNvSpPr/>
          <p:nvPr/>
        </p:nvSpPr>
        <p:spPr>
          <a:xfrm>
            <a:off x="7219198" y="1762626"/>
            <a:ext cx="208837" cy="2088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A3F150-E3EF-4B22-94C8-A68AC0D1E591}"/>
              </a:ext>
            </a:extLst>
          </p:cNvPr>
          <p:cNvSpPr/>
          <p:nvPr/>
        </p:nvSpPr>
        <p:spPr>
          <a:xfrm>
            <a:off x="9404322" y="1775100"/>
            <a:ext cx="208837" cy="2088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609AE-ABC3-4FCD-9EA8-663BEB010FCE}"/>
              </a:ext>
            </a:extLst>
          </p:cNvPr>
          <p:cNvSpPr/>
          <p:nvPr/>
        </p:nvSpPr>
        <p:spPr>
          <a:xfrm>
            <a:off x="10300801" y="1775100"/>
            <a:ext cx="208837" cy="2088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824BBD-B46E-4DBC-8225-80D6472F08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2095" y="-9304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have an inverse over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?</a:t>
                </a:r>
                <a:endParaRPr lang="en-US" b="1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824BBD-B46E-4DBC-8225-80D6472F0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2095" y="-93040"/>
                <a:ext cx="10515600" cy="1325563"/>
              </a:xfrm>
              <a:blipFill>
                <a:blip r:embed="rId3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83C0C516-6474-4C5C-A02D-62187A66497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0.00208 -0.268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ED7CC5-6B10-4FAD-8645-E02BD3E78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3" t="35627" r="4115" b="32761"/>
          <a:stretch/>
        </p:blipFill>
        <p:spPr>
          <a:xfrm>
            <a:off x="449481" y="624123"/>
            <a:ext cx="11425560" cy="28523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597D-F3FD-43F0-AE2B-7B3F8F3C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48" y="232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However, we can restrict ourselves to an area where the inverse would be defined!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8F977-3179-4848-86A8-5090F15243B3}"/>
              </a:ext>
            </a:extLst>
          </p:cNvPr>
          <p:cNvSpPr/>
          <p:nvPr/>
        </p:nvSpPr>
        <p:spPr>
          <a:xfrm>
            <a:off x="5128591" y="1338750"/>
            <a:ext cx="1934818" cy="1888603"/>
          </a:xfrm>
          <a:prstGeom prst="rect">
            <a:avLst/>
          </a:pr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1EC360-6F79-4FE6-8271-2C1E99504461}"/>
              </a:ext>
            </a:extLst>
          </p:cNvPr>
          <p:cNvSpPr/>
          <p:nvPr/>
        </p:nvSpPr>
        <p:spPr>
          <a:xfrm>
            <a:off x="543339" y="1338750"/>
            <a:ext cx="11120447" cy="1888603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A7B1C5-B083-4041-84BC-6C3C7DDF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91" y="757236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DC8B4-FD3C-445E-A808-A1B15EE29672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597D-F3FD-43F0-AE2B-7B3F8F3C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450" y="405437"/>
            <a:ext cx="6305550" cy="26092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D7CC5-6B10-4FAD-8645-E02BD3E78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56" t="42372" r="27655" b="34129"/>
          <a:stretch/>
        </p:blipFill>
        <p:spPr>
          <a:xfrm>
            <a:off x="3133309" y="383580"/>
            <a:ext cx="4982459" cy="2666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78F977-3179-4848-86A8-5090F15243B3}"/>
              </a:ext>
            </a:extLst>
          </p:cNvPr>
          <p:cNvSpPr/>
          <p:nvPr/>
        </p:nvSpPr>
        <p:spPr>
          <a:xfrm>
            <a:off x="4408084" y="587919"/>
            <a:ext cx="2432906" cy="2277970"/>
          </a:xfrm>
          <a:prstGeom prst="rect">
            <a:avLst/>
          </a:pr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1EC360-6F79-4FE6-8271-2C1E99504461}"/>
              </a:ext>
            </a:extLst>
          </p:cNvPr>
          <p:cNvSpPr/>
          <p:nvPr/>
        </p:nvSpPr>
        <p:spPr>
          <a:xfrm>
            <a:off x="-1367078" y="544841"/>
            <a:ext cx="13983231" cy="2337285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0447" h="1888603">
                <a:moveTo>
                  <a:pt x="0" y="967411"/>
                </a:moveTo>
                <a:cubicBezTo>
                  <a:pt x="247374" y="1511854"/>
                  <a:pt x="428487" y="1884020"/>
                  <a:pt x="980661" y="1868559"/>
                </a:cubicBezTo>
                <a:cubicBezTo>
                  <a:pt x="1532835" y="1853098"/>
                  <a:pt x="2219739" y="-2207"/>
                  <a:pt x="2835965" y="2"/>
                </a:cubicBezTo>
                <a:cubicBezTo>
                  <a:pt x="3452191" y="2211"/>
                  <a:pt x="4055166" y="1994455"/>
                  <a:pt x="4678018" y="1881811"/>
                </a:cubicBezTo>
                <a:cubicBezTo>
                  <a:pt x="5300870" y="1769167"/>
                  <a:pt x="5868504" y="39758"/>
                  <a:pt x="6493565" y="39758"/>
                </a:cubicBezTo>
                <a:cubicBezTo>
                  <a:pt x="7118626" y="39758"/>
                  <a:pt x="7761357" y="2018750"/>
                  <a:pt x="8428383" y="1881811"/>
                </a:cubicBezTo>
                <a:cubicBezTo>
                  <a:pt x="9095409" y="1744872"/>
                  <a:pt x="9638750" y="-143563"/>
                  <a:pt x="10257183" y="13254"/>
                </a:cubicBezTo>
                <a:cubicBezTo>
                  <a:pt x="10875616" y="170071"/>
                  <a:pt x="11195879" y="1370498"/>
                  <a:pt x="11105322" y="99391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54A0ED-A4EF-41DD-9099-115F46649563}"/>
                  </a:ext>
                </a:extLst>
              </p:cNvPr>
              <p:cNvSpPr txBox="1"/>
              <p:nvPr/>
            </p:nvSpPr>
            <p:spPr>
              <a:xfrm>
                <a:off x="6439377" y="1710050"/>
                <a:ext cx="965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54A0ED-A4EF-41DD-9099-115F46649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377" y="1710050"/>
                <a:ext cx="965386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46EEC-D8B4-423A-A1B5-BA26E20B037E}"/>
                  </a:ext>
                </a:extLst>
              </p:cNvPr>
              <p:cNvSpPr txBox="1"/>
              <p:nvPr/>
            </p:nvSpPr>
            <p:spPr>
              <a:xfrm>
                <a:off x="4026492" y="1629460"/>
                <a:ext cx="10648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46EEC-D8B4-423A-A1B5-BA26E20B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492" y="1629460"/>
                <a:ext cx="106485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2E72CE3-8C1C-41A2-9756-3B2EF2B9A51D}"/>
              </a:ext>
            </a:extLst>
          </p:cNvPr>
          <p:cNvSpPr txBox="1"/>
          <p:nvPr/>
        </p:nvSpPr>
        <p:spPr>
          <a:xfrm>
            <a:off x="346873" y="3307054"/>
            <a:ext cx="94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horizontal line only crosses in one place over this region.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AB971E-8DDE-489D-BDC5-AA7B48D5D2C2}"/>
              </a:ext>
            </a:extLst>
          </p:cNvPr>
          <p:cNvCxnSpPr>
            <a:cxnSpLocks/>
          </p:cNvCxnSpPr>
          <p:nvPr/>
        </p:nvCxnSpPr>
        <p:spPr>
          <a:xfrm>
            <a:off x="4408084" y="2883904"/>
            <a:ext cx="24329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3564DC-011E-41B2-9229-466576E5403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0013 -0.3349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-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BA90E2-77D0-4BDE-8E3C-AB5C57D8A2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2895600" y="208782"/>
                <a:ext cx="10515600" cy="132556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i="1" dirty="0" err="1">
                          <a:latin typeface="Cambria Math" panose="02040503050406030204" pitchFamily="18" charset="0"/>
                        </a:rPr>
                        <m:t>arcsin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BA90E2-77D0-4BDE-8E3C-AB5C57D8A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2895600" y="208782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Ch6_slide15_part2.png">
            <a:extLst>
              <a:ext uri="{FF2B5EF4-FFF2-40B4-BE49-F238E27FC236}">
                <a16:creationId xmlns:a16="http://schemas.microsoft.com/office/drawing/2014/main" id="{56A800AA-313B-44F8-8F3A-92EED7755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2" t="15914" r="3388" b="20073"/>
          <a:stretch/>
        </p:blipFill>
        <p:spPr bwMode="auto">
          <a:xfrm>
            <a:off x="5403752" y="208783"/>
            <a:ext cx="4711798" cy="365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07B215-3838-4D04-A240-2E90A643CD1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547E-0F4D-421F-A52A-7D716C54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C4224-EC0E-4DAB-8B49-1677C872B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3" t="38627" r="4115" b="29915"/>
          <a:stretch/>
        </p:blipFill>
        <p:spPr>
          <a:xfrm>
            <a:off x="383220" y="765175"/>
            <a:ext cx="11425560" cy="283845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F4BF481-D6E6-4187-8F9B-DCE7CE253975}"/>
              </a:ext>
            </a:extLst>
          </p:cNvPr>
          <p:cNvSpPr/>
          <p:nvPr/>
        </p:nvSpPr>
        <p:spPr>
          <a:xfrm>
            <a:off x="572610" y="1279738"/>
            <a:ext cx="10474087" cy="1833449"/>
          </a:xfrm>
          <a:custGeom>
            <a:avLst/>
            <a:gdLst>
              <a:gd name="connsiteX0" fmla="*/ 0 w 11105322"/>
              <a:gd name="connsiteY0" fmla="*/ 978082 h 1934517"/>
              <a:gd name="connsiteX1" fmla="*/ 967409 w 11105322"/>
              <a:gd name="connsiteY1" fmla="*/ 1905734 h 1934517"/>
              <a:gd name="connsiteX2" fmla="*/ 2835965 w 11105322"/>
              <a:gd name="connsiteY2" fmla="*/ 10673 h 1934517"/>
              <a:gd name="connsiteX3" fmla="*/ 4678018 w 11105322"/>
              <a:gd name="connsiteY3" fmla="*/ 1892482 h 1934517"/>
              <a:gd name="connsiteX4" fmla="*/ 6493565 w 11105322"/>
              <a:gd name="connsiteY4" fmla="*/ 50429 h 1934517"/>
              <a:gd name="connsiteX5" fmla="*/ 8428383 w 11105322"/>
              <a:gd name="connsiteY5" fmla="*/ 1892482 h 1934517"/>
              <a:gd name="connsiteX6" fmla="*/ 10257183 w 11105322"/>
              <a:gd name="connsiteY6" fmla="*/ 23925 h 1934517"/>
              <a:gd name="connsiteX7" fmla="*/ 11105322 w 11105322"/>
              <a:gd name="connsiteY7" fmla="*/ 1004586 h 1934517"/>
              <a:gd name="connsiteX0" fmla="*/ 0 w 11105322"/>
              <a:gd name="connsiteY0" fmla="*/ 978082 h 1909134"/>
              <a:gd name="connsiteX1" fmla="*/ 980661 w 11105322"/>
              <a:gd name="connsiteY1" fmla="*/ 1879230 h 1909134"/>
              <a:gd name="connsiteX2" fmla="*/ 2835965 w 11105322"/>
              <a:gd name="connsiteY2" fmla="*/ 10673 h 1909134"/>
              <a:gd name="connsiteX3" fmla="*/ 4678018 w 11105322"/>
              <a:gd name="connsiteY3" fmla="*/ 1892482 h 1909134"/>
              <a:gd name="connsiteX4" fmla="*/ 6493565 w 11105322"/>
              <a:gd name="connsiteY4" fmla="*/ 50429 h 1909134"/>
              <a:gd name="connsiteX5" fmla="*/ 8428383 w 11105322"/>
              <a:gd name="connsiteY5" fmla="*/ 1892482 h 1909134"/>
              <a:gd name="connsiteX6" fmla="*/ 10257183 w 11105322"/>
              <a:gd name="connsiteY6" fmla="*/ 23925 h 1909134"/>
              <a:gd name="connsiteX7" fmla="*/ 11105322 w 11105322"/>
              <a:gd name="connsiteY7" fmla="*/ 1004586 h 1909134"/>
              <a:gd name="connsiteX0" fmla="*/ 0 w 11105322"/>
              <a:gd name="connsiteY0" fmla="*/ 978082 h 1892499"/>
              <a:gd name="connsiteX1" fmla="*/ 980661 w 11105322"/>
              <a:gd name="connsiteY1" fmla="*/ 1879230 h 1892499"/>
              <a:gd name="connsiteX2" fmla="*/ 2835965 w 11105322"/>
              <a:gd name="connsiteY2" fmla="*/ 10673 h 1892499"/>
              <a:gd name="connsiteX3" fmla="*/ 4678018 w 11105322"/>
              <a:gd name="connsiteY3" fmla="*/ 1892482 h 1892499"/>
              <a:gd name="connsiteX4" fmla="*/ 6493565 w 11105322"/>
              <a:gd name="connsiteY4" fmla="*/ 50429 h 1892499"/>
              <a:gd name="connsiteX5" fmla="*/ 8428383 w 11105322"/>
              <a:gd name="connsiteY5" fmla="*/ 1892482 h 1892499"/>
              <a:gd name="connsiteX6" fmla="*/ 10257183 w 11105322"/>
              <a:gd name="connsiteY6" fmla="*/ 23925 h 1892499"/>
              <a:gd name="connsiteX7" fmla="*/ 11105322 w 11105322"/>
              <a:gd name="connsiteY7" fmla="*/ 1004586 h 1892499"/>
              <a:gd name="connsiteX0" fmla="*/ 0 w 11105322"/>
              <a:gd name="connsiteY0" fmla="*/ 978082 h 1897084"/>
              <a:gd name="connsiteX1" fmla="*/ 980661 w 11105322"/>
              <a:gd name="connsiteY1" fmla="*/ 1879230 h 1897084"/>
              <a:gd name="connsiteX2" fmla="*/ 2835965 w 11105322"/>
              <a:gd name="connsiteY2" fmla="*/ 10673 h 1897084"/>
              <a:gd name="connsiteX3" fmla="*/ 4678018 w 11105322"/>
              <a:gd name="connsiteY3" fmla="*/ 1892482 h 1897084"/>
              <a:gd name="connsiteX4" fmla="*/ 6493565 w 11105322"/>
              <a:gd name="connsiteY4" fmla="*/ 50429 h 1897084"/>
              <a:gd name="connsiteX5" fmla="*/ 8428383 w 11105322"/>
              <a:gd name="connsiteY5" fmla="*/ 1892482 h 1897084"/>
              <a:gd name="connsiteX6" fmla="*/ 10257183 w 11105322"/>
              <a:gd name="connsiteY6" fmla="*/ 23925 h 1897084"/>
              <a:gd name="connsiteX7" fmla="*/ 11105322 w 11105322"/>
              <a:gd name="connsiteY7" fmla="*/ 1004586 h 1897084"/>
              <a:gd name="connsiteX0" fmla="*/ 0 w 11105322"/>
              <a:gd name="connsiteY0" fmla="*/ 978082 h 1899274"/>
              <a:gd name="connsiteX1" fmla="*/ 980661 w 11105322"/>
              <a:gd name="connsiteY1" fmla="*/ 1879230 h 1899274"/>
              <a:gd name="connsiteX2" fmla="*/ 2835965 w 11105322"/>
              <a:gd name="connsiteY2" fmla="*/ 10673 h 1899274"/>
              <a:gd name="connsiteX3" fmla="*/ 4678018 w 11105322"/>
              <a:gd name="connsiteY3" fmla="*/ 1892482 h 1899274"/>
              <a:gd name="connsiteX4" fmla="*/ 6493565 w 11105322"/>
              <a:gd name="connsiteY4" fmla="*/ 50429 h 1899274"/>
              <a:gd name="connsiteX5" fmla="*/ 8428383 w 11105322"/>
              <a:gd name="connsiteY5" fmla="*/ 1892482 h 1899274"/>
              <a:gd name="connsiteX6" fmla="*/ 10257183 w 11105322"/>
              <a:gd name="connsiteY6" fmla="*/ 23925 h 1899274"/>
              <a:gd name="connsiteX7" fmla="*/ 11105322 w 11105322"/>
              <a:gd name="connsiteY7" fmla="*/ 1004586 h 189927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68212 h 1889404"/>
              <a:gd name="connsiteX1" fmla="*/ 980661 w 11105322"/>
              <a:gd name="connsiteY1" fmla="*/ 1869360 h 1889404"/>
              <a:gd name="connsiteX2" fmla="*/ 2835965 w 11105322"/>
              <a:gd name="connsiteY2" fmla="*/ 803 h 1889404"/>
              <a:gd name="connsiteX3" fmla="*/ 4678018 w 11105322"/>
              <a:gd name="connsiteY3" fmla="*/ 1882612 h 1889404"/>
              <a:gd name="connsiteX4" fmla="*/ 6493565 w 11105322"/>
              <a:gd name="connsiteY4" fmla="*/ 40559 h 1889404"/>
              <a:gd name="connsiteX5" fmla="*/ 8428383 w 11105322"/>
              <a:gd name="connsiteY5" fmla="*/ 1882612 h 1889404"/>
              <a:gd name="connsiteX6" fmla="*/ 10257183 w 11105322"/>
              <a:gd name="connsiteY6" fmla="*/ 14055 h 1889404"/>
              <a:gd name="connsiteX7" fmla="*/ 11105322 w 11105322"/>
              <a:gd name="connsiteY7" fmla="*/ 994716 h 1889404"/>
              <a:gd name="connsiteX0" fmla="*/ 0 w 11105322"/>
              <a:gd name="connsiteY0" fmla="*/ 994866 h 1916058"/>
              <a:gd name="connsiteX1" fmla="*/ 980661 w 11105322"/>
              <a:gd name="connsiteY1" fmla="*/ 1896014 h 1916058"/>
              <a:gd name="connsiteX2" fmla="*/ 2835965 w 11105322"/>
              <a:gd name="connsiteY2" fmla="*/ 27457 h 1916058"/>
              <a:gd name="connsiteX3" fmla="*/ 4678018 w 11105322"/>
              <a:gd name="connsiteY3" fmla="*/ 1909266 h 1916058"/>
              <a:gd name="connsiteX4" fmla="*/ 6493565 w 11105322"/>
              <a:gd name="connsiteY4" fmla="*/ 67213 h 1916058"/>
              <a:gd name="connsiteX5" fmla="*/ 8428383 w 11105322"/>
              <a:gd name="connsiteY5" fmla="*/ 1909266 h 1916058"/>
              <a:gd name="connsiteX6" fmla="*/ 10257183 w 11105322"/>
              <a:gd name="connsiteY6" fmla="*/ 40709 h 1916058"/>
              <a:gd name="connsiteX7" fmla="*/ 11105322 w 11105322"/>
              <a:gd name="connsiteY7" fmla="*/ 1021370 h 1916058"/>
              <a:gd name="connsiteX0" fmla="*/ 0 w 11105322"/>
              <a:gd name="connsiteY0" fmla="*/ 967411 h 1888603"/>
              <a:gd name="connsiteX1" fmla="*/ 980661 w 11105322"/>
              <a:gd name="connsiteY1" fmla="*/ 1868559 h 1888603"/>
              <a:gd name="connsiteX2" fmla="*/ 2835965 w 11105322"/>
              <a:gd name="connsiteY2" fmla="*/ 2 h 1888603"/>
              <a:gd name="connsiteX3" fmla="*/ 4678018 w 11105322"/>
              <a:gd name="connsiteY3" fmla="*/ 1881811 h 1888603"/>
              <a:gd name="connsiteX4" fmla="*/ 6493565 w 11105322"/>
              <a:gd name="connsiteY4" fmla="*/ 39758 h 1888603"/>
              <a:gd name="connsiteX5" fmla="*/ 8428383 w 11105322"/>
              <a:gd name="connsiteY5" fmla="*/ 1881811 h 1888603"/>
              <a:gd name="connsiteX6" fmla="*/ 10257183 w 11105322"/>
              <a:gd name="connsiteY6" fmla="*/ 13254 h 1888603"/>
              <a:gd name="connsiteX7" fmla="*/ 11105322 w 11105322"/>
              <a:gd name="connsiteY7" fmla="*/ 993915 h 1888603"/>
              <a:gd name="connsiteX0" fmla="*/ 0 w 11120447"/>
              <a:gd name="connsiteY0" fmla="*/ 967411 h 1888603"/>
              <a:gd name="connsiteX1" fmla="*/ 980661 w 11120447"/>
              <a:gd name="connsiteY1" fmla="*/ 1868559 h 1888603"/>
              <a:gd name="connsiteX2" fmla="*/ 2835965 w 11120447"/>
              <a:gd name="connsiteY2" fmla="*/ 2 h 1888603"/>
              <a:gd name="connsiteX3" fmla="*/ 4678018 w 11120447"/>
              <a:gd name="connsiteY3" fmla="*/ 1881811 h 1888603"/>
              <a:gd name="connsiteX4" fmla="*/ 6493565 w 11120447"/>
              <a:gd name="connsiteY4" fmla="*/ 39758 h 1888603"/>
              <a:gd name="connsiteX5" fmla="*/ 8428383 w 11120447"/>
              <a:gd name="connsiteY5" fmla="*/ 1881811 h 1888603"/>
              <a:gd name="connsiteX6" fmla="*/ 10257183 w 11120447"/>
              <a:gd name="connsiteY6" fmla="*/ 13254 h 1888603"/>
              <a:gd name="connsiteX7" fmla="*/ 11105322 w 11120447"/>
              <a:gd name="connsiteY7" fmla="*/ 993915 h 1888603"/>
              <a:gd name="connsiteX0" fmla="*/ 0 w 12075791"/>
              <a:gd name="connsiteY0" fmla="*/ 0 h 1931127"/>
              <a:gd name="connsiteX1" fmla="*/ 1936005 w 12075791"/>
              <a:gd name="connsiteY1" fmla="*/ 1911083 h 1931127"/>
              <a:gd name="connsiteX2" fmla="*/ 3791309 w 12075791"/>
              <a:gd name="connsiteY2" fmla="*/ 42526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27"/>
              <a:gd name="connsiteX1" fmla="*/ 1253617 w 12075791"/>
              <a:gd name="connsiteY1" fmla="*/ 1842844 h 1931127"/>
              <a:gd name="connsiteX2" fmla="*/ 3791309 w 12075791"/>
              <a:gd name="connsiteY2" fmla="*/ 42526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27"/>
              <a:gd name="connsiteX1" fmla="*/ 1253617 w 12075791"/>
              <a:gd name="connsiteY1" fmla="*/ 1842844 h 1931127"/>
              <a:gd name="connsiteX2" fmla="*/ 2904204 w 12075791"/>
              <a:gd name="connsiteY2" fmla="*/ 28879 h 1931127"/>
              <a:gd name="connsiteX3" fmla="*/ 5633362 w 12075791"/>
              <a:gd name="connsiteY3" fmla="*/ 1924335 h 1931127"/>
              <a:gd name="connsiteX4" fmla="*/ 7448909 w 12075791"/>
              <a:gd name="connsiteY4" fmla="*/ 82282 h 1931127"/>
              <a:gd name="connsiteX5" fmla="*/ 9383727 w 12075791"/>
              <a:gd name="connsiteY5" fmla="*/ 1924335 h 1931127"/>
              <a:gd name="connsiteX6" fmla="*/ 11212527 w 12075791"/>
              <a:gd name="connsiteY6" fmla="*/ 55778 h 1931127"/>
              <a:gd name="connsiteX7" fmla="*/ 12060666 w 12075791"/>
              <a:gd name="connsiteY7" fmla="*/ 1036439 h 1931127"/>
              <a:gd name="connsiteX0" fmla="*/ 0 w 12075791"/>
              <a:gd name="connsiteY0" fmla="*/ 0 h 1931142"/>
              <a:gd name="connsiteX1" fmla="*/ 1253617 w 12075791"/>
              <a:gd name="connsiteY1" fmla="*/ 1842844 h 1931142"/>
              <a:gd name="connsiteX2" fmla="*/ 2904204 w 12075791"/>
              <a:gd name="connsiteY2" fmla="*/ 28879 h 1931142"/>
              <a:gd name="connsiteX3" fmla="*/ 4773553 w 12075791"/>
              <a:gd name="connsiteY3" fmla="*/ 1897040 h 1931142"/>
              <a:gd name="connsiteX4" fmla="*/ 7448909 w 12075791"/>
              <a:gd name="connsiteY4" fmla="*/ 82282 h 1931142"/>
              <a:gd name="connsiteX5" fmla="*/ 9383727 w 12075791"/>
              <a:gd name="connsiteY5" fmla="*/ 1924335 h 1931142"/>
              <a:gd name="connsiteX6" fmla="*/ 11212527 w 12075791"/>
              <a:gd name="connsiteY6" fmla="*/ 55778 h 1931142"/>
              <a:gd name="connsiteX7" fmla="*/ 12060666 w 12075791"/>
              <a:gd name="connsiteY7" fmla="*/ 1036439 h 1931142"/>
              <a:gd name="connsiteX0" fmla="*/ 0 w 12075791"/>
              <a:gd name="connsiteY0" fmla="*/ 0 h 1924336"/>
              <a:gd name="connsiteX1" fmla="*/ 1253617 w 12075791"/>
              <a:gd name="connsiteY1" fmla="*/ 1842844 h 1924336"/>
              <a:gd name="connsiteX2" fmla="*/ 2904204 w 12075791"/>
              <a:gd name="connsiteY2" fmla="*/ 28879 h 1924336"/>
              <a:gd name="connsiteX3" fmla="*/ 4773553 w 12075791"/>
              <a:gd name="connsiteY3" fmla="*/ 1897040 h 1924336"/>
              <a:gd name="connsiteX4" fmla="*/ 5688348 w 12075791"/>
              <a:gd name="connsiteY4" fmla="*/ 68634 h 1924336"/>
              <a:gd name="connsiteX5" fmla="*/ 9383727 w 12075791"/>
              <a:gd name="connsiteY5" fmla="*/ 1924335 h 1924336"/>
              <a:gd name="connsiteX6" fmla="*/ 11212527 w 12075791"/>
              <a:gd name="connsiteY6" fmla="*/ 55778 h 1924336"/>
              <a:gd name="connsiteX7" fmla="*/ 12060666 w 12075791"/>
              <a:gd name="connsiteY7" fmla="*/ 1036439 h 1924336"/>
              <a:gd name="connsiteX0" fmla="*/ 0 w 12075791"/>
              <a:gd name="connsiteY0" fmla="*/ 0 h 1924336"/>
              <a:gd name="connsiteX1" fmla="*/ 1253617 w 12075791"/>
              <a:gd name="connsiteY1" fmla="*/ 1842844 h 1924336"/>
              <a:gd name="connsiteX2" fmla="*/ 2904204 w 12075791"/>
              <a:gd name="connsiteY2" fmla="*/ 28879 h 1924336"/>
              <a:gd name="connsiteX3" fmla="*/ 4541541 w 12075791"/>
              <a:gd name="connsiteY3" fmla="*/ 1883392 h 1924336"/>
              <a:gd name="connsiteX4" fmla="*/ 5688348 w 12075791"/>
              <a:gd name="connsiteY4" fmla="*/ 68634 h 1924336"/>
              <a:gd name="connsiteX5" fmla="*/ 9383727 w 12075791"/>
              <a:gd name="connsiteY5" fmla="*/ 1924335 h 1924336"/>
              <a:gd name="connsiteX6" fmla="*/ 11212527 w 12075791"/>
              <a:gd name="connsiteY6" fmla="*/ 55778 h 1924336"/>
              <a:gd name="connsiteX7" fmla="*/ 12060666 w 12075791"/>
              <a:gd name="connsiteY7" fmla="*/ 1036439 h 1924336"/>
              <a:gd name="connsiteX0" fmla="*/ 0 w 12080654"/>
              <a:gd name="connsiteY0" fmla="*/ 0 h 1897040"/>
              <a:gd name="connsiteX1" fmla="*/ 1253617 w 12080654"/>
              <a:gd name="connsiteY1" fmla="*/ 1842844 h 1897040"/>
              <a:gd name="connsiteX2" fmla="*/ 2904204 w 12080654"/>
              <a:gd name="connsiteY2" fmla="*/ 28879 h 1897040"/>
              <a:gd name="connsiteX3" fmla="*/ 4541541 w 12080654"/>
              <a:gd name="connsiteY3" fmla="*/ 1883392 h 1897040"/>
              <a:gd name="connsiteX4" fmla="*/ 5688348 w 12080654"/>
              <a:gd name="connsiteY4" fmla="*/ 68634 h 1897040"/>
              <a:gd name="connsiteX5" fmla="*/ 7664109 w 12080654"/>
              <a:gd name="connsiteY5" fmla="*/ 1897039 h 1897040"/>
              <a:gd name="connsiteX6" fmla="*/ 11212527 w 12080654"/>
              <a:gd name="connsiteY6" fmla="*/ 55778 h 1897040"/>
              <a:gd name="connsiteX7" fmla="*/ 12060666 w 12080654"/>
              <a:gd name="connsiteY7" fmla="*/ 1036439 h 1897040"/>
              <a:gd name="connsiteX0" fmla="*/ 0 w 12082210"/>
              <a:gd name="connsiteY0" fmla="*/ 0 h 1883410"/>
              <a:gd name="connsiteX1" fmla="*/ 1253617 w 12082210"/>
              <a:gd name="connsiteY1" fmla="*/ 1842844 h 1883410"/>
              <a:gd name="connsiteX2" fmla="*/ 2904204 w 12082210"/>
              <a:gd name="connsiteY2" fmla="*/ 28879 h 1883410"/>
              <a:gd name="connsiteX3" fmla="*/ 4541541 w 12082210"/>
              <a:gd name="connsiteY3" fmla="*/ 1883392 h 1883410"/>
              <a:gd name="connsiteX4" fmla="*/ 5688348 w 12082210"/>
              <a:gd name="connsiteY4" fmla="*/ 68634 h 1883410"/>
              <a:gd name="connsiteX5" fmla="*/ 7500336 w 12082210"/>
              <a:gd name="connsiteY5" fmla="*/ 1856096 h 1883410"/>
              <a:gd name="connsiteX6" fmla="*/ 11212527 w 12082210"/>
              <a:gd name="connsiteY6" fmla="*/ 55778 h 1883410"/>
              <a:gd name="connsiteX7" fmla="*/ 12060666 w 12082210"/>
              <a:gd name="connsiteY7" fmla="*/ 1036439 h 1883410"/>
              <a:gd name="connsiteX0" fmla="*/ 0 w 12063593"/>
              <a:gd name="connsiteY0" fmla="*/ 0 h 1883410"/>
              <a:gd name="connsiteX1" fmla="*/ 1253617 w 12063593"/>
              <a:gd name="connsiteY1" fmla="*/ 1842844 h 1883410"/>
              <a:gd name="connsiteX2" fmla="*/ 2904204 w 12063593"/>
              <a:gd name="connsiteY2" fmla="*/ 28879 h 1883410"/>
              <a:gd name="connsiteX3" fmla="*/ 4541541 w 12063593"/>
              <a:gd name="connsiteY3" fmla="*/ 1883392 h 1883410"/>
              <a:gd name="connsiteX4" fmla="*/ 5688348 w 12063593"/>
              <a:gd name="connsiteY4" fmla="*/ 68634 h 1883410"/>
              <a:gd name="connsiteX5" fmla="*/ 7500336 w 12063593"/>
              <a:gd name="connsiteY5" fmla="*/ 1856096 h 1883410"/>
              <a:gd name="connsiteX6" fmla="*/ 9356431 w 12063593"/>
              <a:gd name="connsiteY6" fmla="*/ 96722 h 1883410"/>
              <a:gd name="connsiteX7" fmla="*/ 12060666 w 12063593"/>
              <a:gd name="connsiteY7" fmla="*/ 1036439 h 1883410"/>
              <a:gd name="connsiteX0" fmla="*/ 0 w 10647972"/>
              <a:gd name="connsiteY0" fmla="*/ 0 h 1883410"/>
              <a:gd name="connsiteX1" fmla="*/ 1253617 w 10647972"/>
              <a:gd name="connsiteY1" fmla="*/ 1842844 h 1883410"/>
              <a:gd name="connsiteX2" fmla="*/ 2904204 w 10647972"/>
              <a:gd name="connsiteY2" fmla="*/ 28879 h 1883410"/>
              <a:gd name="connsiteX3" fmla="*/ 4541541 w 10647972"/>
              <a:gd name="connsiteY3" fmla="*/ 1883392 h 1883410"/>
              <a:gd name="connsiteX4" fmla="*/ 5688348 w 10647972"/>
              <a:gd name="connsiteY4" fmla="*/ 68634 h 1883410"/>
              <a:gd name="connsiteX5" fmla="*/ 7500336 w 10647972"/>
              <a:gd name="connsiteY5" fmla="*/ 1856096 h 1883410"/>
              <a:gd name="connsiteX6" fmla="*/ 9356431 w 10647972"/>
              <a:gd name="connsiteY6" fmla="*/ 96722 h 1883410"/>
              <a:gd name="connsiteX7" fmla="*/ 10641299 w 10647972"/>
              <a:gd name="connsiteY7" fmla="*/ 1159269 h 1883410"/>
              <a:gd name="connsiteX0" fmla="*/ 0 w 10665155"/>
              <a:gd name="connsiteY0" fmla="*/ 0 h 1883410"/>
              <a:gd name="connsiteX1" fmla="*/ 1253617 w 10665155"/>
              <a:gd name="connsiteY1" fmla="*/ 1842844 h 1883410"/>
              <a:gd name="connsiteX2" fmla="*/ 2904204 w 10665155"/>
              <a:gd name="connsiteY2" fmla="*/ 28879 h 1883410"/>
              <a:gd name="connsiteX3" fmla="*/ 4541541 w 10665155"/>
              <a:gd name="connsiteY3" fmla="*/ 1883392 h 1883410"/>
              <a:gd name="connsiteX4" fmla="*/ 5688348 w 10665155"/>
              <a:gd name="connsiteY4" fmla="*/ 68634 h 1883410"/>
              <a:gd name="connsiteX5" fmla="*/ 7500336 w 10665155"/>
              <a:gd name="connsiteY5" fmla="*/ 1856096 h 1883410"/>
              <a:gd name="connsiteX6" fmla="*/ 9356431 w 10665155"/>
              <a:gd name="connsiteY6" fmla="*/ 96722 h 1883410"/>
              <a:gd name="connsiteX7" fmla="*/ 10641299 w 10665155"/>
              <a:gd name="connsiteY7" fmla="*/ 1159269 h 1883410"/>
              <a:gd name="connsiteX0" fmla="*/ 0 w 10665155"/>
              <a:gd name="connsiteY0" fmla="*/ 0 h 1883393"/>
              <a:gd name="connsiteX1" fmla="*/ 1253617 w 10665155"/>
              <a:gd name="connsiteY1" fmla="*/ 1842844 h 1883393"/>
              <a:gd name="connsiteX2" fmla="*/ 2808670 w 10665155"/>
              <a:gd name="connsiteY2" fmla="*/ 56174 h 1883393"/>
              <a:gd name="connsiteX3" fmla="*/ 4541541 w 10665155"/>
              <a:gd name="connsiteY3" fmla="*/ 1883392 h 1883393"/>
              <a:gd name="connsiteX4" fmla="*/ 5688348 w 10665155"/>
              <a:gd name="connsiteY4" fmla="*/ 68634 h 1883393"/>
              <a:gd name="connsiteX5" fmla="*/ 7500336 w 10665155"/>
              <a:gd name="connsiteY5" fmla="*/ 1856096 h 1883393"/>
              <a:gd name="connsiteX6" fmla="*/ 9356431 w 10665155"/>
              <a:gd name="connsiteY6" fmla="*/ 96722 h 1883393"/>
              <a:gd name="connsiteX7" fmla="*/ 10641299 w 10665155"/>
              <a:gd name="connsiteY7" fmla="*/ 1159269 h 1883393"/>
              <a:gd name="connsiteX0" fmla="*/ 0 w 10665155"/>
              <a:gd name="connsiteY0" fmla="*/ 0 h 1883393"/>
              <a:gd name="connsiteX1" fmla="*/ 1253617 w 10665155"/>
              <a:gd name="connsiteY1" fmla="*/ 1842844 h 1883393"/>
              <a:gd name="connsiteX2" fmla="*/ 2808670 w 10665155"/>
              <a:gd name="connsiteY2" fmla="*/ 56174 h 1883393"/>
              <a:gd name="connsiteX3" fmla="*/ 4473302 w 10665155"/>
              <a:gd name="connsiteY3" fmla="*/ 1883392 h 1883393"/>
              <a:gd name="connsiteX4" fmla="*/ 5688348 w 10665155"/>
              <a:gd name="connsiteY4" fmla="*/ 68634 h 1883393"/>
              <a:gd name="connsiteX5" fmla="*/ 7500336 w 10665155"/>
              <a:gd name="connsiteY5" fmla="*/ 1856096 h 1883393"/>
              <a:gd name="connsiteX6" fmla="*/ 9356431 w 10665155"/>
              <a:gd name="connsiteY6" fmla="*/ 96722 h 1883393"/>
              <a:gd name="connsiteX7" fmla="*/ 10641299 w 10665155"/>
              <a:gd name="connsiteY7" fmla="*/ 1159269 h 1883393"/>
              <a:gd name="connsiteX0" fmla="*/ 0 w 10665155"/>
              <a:gd name="connsiteY0" fmla="*/ 0 h 1883425"/>
              <a:gd name="connsiteX1" fmla="*/ 1253617 w 10665155"/>
              <a:gd name="connsiteY1" fmla="*/ 1842844 h 1883425"/>
              <a:gd name="connsiteX2" fmla="*/ 2808670 w 10665155"/>
              <a:gd name="connsiteY2" fmla="*/ 56174 h 1883425"/>
              <a:gd name="connsiteX3" fmla="*/ 4473302 w 10665155"/>
              <a:gd name="connsiteY3" fmla="*/ 1883392 h 1883425"/>
              <a:gd name="connsiteX4" fmla="*/ 5674700 w 10665155"/>
              <a:gd name="connsiteY4" fmla="*/ 109577 h 1883425"/>
              <a:gd name="connsiteX5" fmla="*/ 7500336 w 10665155"/>
              <a:gd name="connsiteY5" fmla="*/ 1856096 h 1883425"/>
              <a:gd name="connsiteX6" fmla="*/ 9356431 w 10665155"/>
              <a:gd name="connsiteY6" fmla="*/ 96722 h 1883425"/>
              <a:gd name="connsiteX7" fmla="*/ 10641299 w 10665155"/>
              <a:gd name="connsiteY7" fmla="*/ 1159269 h 1883425"/>
              <a:gd name="connsiteX0" fmla="*/ 0 w 10665155"/>
              <a:gd name="connsiteY0" fmla="*/ 0 h 1924367"/>
              <a:gd name="connsiteX1" fmla="*/ 1253617 w 10665155"/>
              <a:gd name="connsiteY1" fmla="*/ 1842844 h 1924367"/>
              <a:gd name="connsiteX2" fmla="*/ 2808670 w 10665155"/>
              <a:gd name="connsiteY2" fmla="*/ 56174 h 1924367"/>
              <a:gd name="connsiteX3" fmla="*/ 3913744 w 10665155"/>
              <a:gd name="connsiteY3" fmla="*/ 1924335 h 1924367"/>
              <a:gd name="connsiteX4" fmla="*/ 5674700 w 10665155"/>
              <a:gd name="connsiteY4" fmla="*/ 109577 h 1924367"/>
              <a:gd name="connsiteX5" fmla="*/ 7500336 w 10665155"/>
              <a:gd name="connsiteY5" fmla="*/ 1856096 h 1924367"/>
              <a:gd name="connsiteX6" fmla="*/ 9356431 w 10665155"/>
              <a:gd name="connsiteY6" fmla="*/ 96722 h 1924367"/>
              <a:gd name="connsiteX7" fmla="*/ 10641299 w 10665155"/>
              <a:gd name="connsiteY7" fmla="*/ 1159269 h 1924367"/>
              <a:gd name="connsiteX0" fmla="*/ 0 w 10665155"/>
              <a:gd name="connsiteY0" fmla="*/ 0 h 1924337"/>
              <a:gd name="connsiteX1" fmla="*/ 1253617 w 10665155"/>
              <a:gd name="connsiteY1" fmla="*/ 1842844 h 1924337"/>
              <a:gd name="connsiteX2" fmla="*/ 2208169 w 10665155"/>
              <a:gd name="connsiteY2" fmla="*/ 124413 h 1924337"/>
              <a:gd name="connsiteX3" fmla="*/ 3913744 w 10665155"/>
              <a:gd name="connsiteY3" fmla="*/ 1924335 h 1924337"/>
              <a:gd name="connsiteX4" fmla="*/ 5674700 w 10665155"/>
              <a:gd name="connsiteY4" fmla="*/ 109577 h 1924337"/>
              <a:gd name="connsiteX5" fmla="*/ 7500336 w 10665155"/>
              <a:gd name="connsiteY5" fmla="*/ 1856096 h 1924337"/>
              <a:gd name="connsiteX6" fmla="*/ 9356431 w 10665155"/>
              <a:gd name="connsiteY6" fmla="*/ 96722 h 1924337"/>
              <a:gd name="connsiteX7" fmla="*/ 10641299 w 10665155"/>
              <a:gd name="connsiteY7" fmla="*/ 1159269 h 1924337"/>
              <a:gd name="connsiteX0" fmla="*/ 0 w 10665155"/>
              <a:gd name="connsiteY0" fmla="*/ 0 h 1924337"/>
              <a:gd name="connsiteX1" fmla="*/ 1253617 w 10665155"/>
              <a:gd name="connsiteY1" fmla="*/ 1842844 h 1924337"/>
              <a:gd name="connsiteX2" fmla="*/ 2003452 w 10665155"/>
              <a:gd name="connsiteY2" fmla="*/ 124413 h 1924337"/>
              <a:gd name="connsiteX3" fmla="*/ 3913744 w 10665155"/>
              <a:gd name="connsiteY3" fmla="*/ 1924335 h 1924337"/>
              <a:gd name="connsiteX4" fmla="*/ 5674700 w 10665155"/>
              <a:gd name="connsiteY4" fmla="*/ 109577 h 1924337"/>
              <a:gd name="connsiteX5" fmla="*/ 7500336 w 10665155"/>
              <a:gd name="connsiteY5" fmla="*/ 1856096 h 1924337"/>
              <a:gd name="connsiteX6" fmla="*/ 9356431 w 10665155"/>
              <a:gd name="connsiteY6" fmla="*/ 96722 h 1924337"/>
              <a:gd name="connsiteX7" fmla="*/ 10641299 w 10665155"/>
              <a:gd name="connsiteY7" fmla="*/ 1159269 h 1924337"/>
              <a:gd name="connsiteX0" fmla="*/ 0 w 10474087"/>
              <a:gd name="connsiteY0" fmla="*/ 1765200 h 2079508"/>
              <a:gd name="connsiteX1" fmla="*/ 1062549 w 10474087"/>
              <a:gd name="connsiteY1" fmla="*/ 1751948 h 2079508"/>
              <a:gd name="connsiteX2" fmla="*/ 1812384 w 10474087"/>
              <a:gd name="connsiteY2" fmla="*/ 33517 h 2079508"/>
              <a:gd name="connsiteX3" fmla="*/ 3722676 w 10474087"/>
              <a:gd name="connsiteY3" fmla="*/ 1833439 h 2079508"/>
              <a:gd name="connsiteX4" fmla="*/ 5483632 w 10474087"/>
              <a:gd name="connsiteY4" fmla="*/ 18681 h 2079508"/>
              <a:gd name="connsiteX5" fmla="*/ 7309268 w 10474087"/>
              <a:gd name="connsiteY5" fmla="*/ 1765200 h 2079508"/>
              <a:gd name="connsiteX6" fmla="*/ 9165363 w 10474087"/>
              <a:gd name="connsiteY6" fmla="*/ 5826 h 2079508"/>
              <a:gd name="connsiteX7" fmla="*/ 10450231 w 10474087"/>
              <a:gd name="connsiteY7" fmla="*/ 1068373 h 2079508"/>
              <a:gd name="connsiteX0" fmla="*/ 0 w 10474087"/>
              <a:gd name="connsiteY0" fmla="*/ 1765200 h 1910275"/>
              <a:gd name="connsiteX1" fmla="*/ 912424 w 10474087"/>
              <a:gd name="connsiteY1" fmla="*/ 878491 h 1910275"/>
              <a:gd name="connsiteX2" fmla="*/ 1812384 w 10474087"/>
              <a:gd name="connsiteY2" fmla="*/ 33517 h 1910275"/>
              <a:gd name="connsiteX3" fmla="*/ 3722676 w 10474087"/>
              <a:gd name="connsiteY3" fmla="*/ 1833439 h 1910275"/>
              <a:gd name="connsiteX4" fmla="*/ 5483632 w 10474087"/>
              <a:gd name="connsiteY4" fmla="*/ 18681 h 1910275"/>
              <a:gd name="connsiteX5" fmla="*/ 7309268 w 10474087"/>
              <a:gd name="connsiteY5" fmla="*/ 1765200 h 1910275"/>
              <a:gd name="connsiteX6" fmla="*/ 9165363 w 10474087"/>
              <a:gd name="connsiteY6" fmla="*/ 5826 h 1910275"/>
              <a:gd name="connsiteX7" fmla="*/ 10450231 w 10474087"/>
              <a:gd name="connsiteY7" fmla="*/ 1068373 h 1910275"/>
              <a:gd name="connsiteX0" fmla="*/ 0 w 10474087"/>
              <a:gd name="connsiteY0" fmla="*/ 1765200 h 1912659"/>
              <a:gd name="connsiteX1" fmla="*/ 912424 w 10474087"/>
              <a:gd name="connsiteY1" fmla="*/ 878491 h 1912659"/>
              <a:gd name="connsiteX2" fmla="*/ 1812384 w 10474087"/>
              <a:gd name="connsiteY2" fmla="*/ 33517 h 1912659"/>
              <a:gd name="connsiteX3" fmla="*/ 3722676 w 10474087"/>
              <a:gd name="connsiteY3" fmla="*/ 1833439 h 1912659"/>
              <a:gd name="connsiteX4" fmla="*/ 5483632 w 10474087"/>
              <a:gd name="connsiteY4" fmla="*/ 18681 h 1912659"/>
              <a:gd name="connsiteX5" fmla="*/ 7309268 w 10474087"/>
              <a:gd name="connsiteY5" fmla="*/ 1765200 h 1912659"/>
              <a:gd name="connsiteX6" fmla="*/ 9165363 w 10474087"/>
              <a:gd name="connsiteY6" fmla="*/ 5826 h 1912659"/>
              <a:gd name="connsiteX7" fmla="*/ 10450231 w 10474087"/>
              <a:gd name="connsiteY7" fmla="*/ 1068373 h 1912659"/>
              <a:gd name="connsiteX0" fmla="*/ 0 w 10474087"/>
              <a:gd name="connsiteY0" fmla="*/ 1765200 h 1833441"/>
              <a:gd name="connsiteX1" fmla="*/ 912424 w 10474087"/>
              <a:gd name="connsiteY1" fmla="*/ 878491 h 1833441"/>
              <a:gd name="connsiteX2" fmla="*/ 1812384 w 10474087"/>
              <a:gd name="connsiteY2" fmla="*/ 33517 h 1833441"/>
              <a:gd name="connsiteX3" fmla="*/ 3722676 w 10474087"/>
              <a:gd name="connsiteY3" fmla="*/ 1833439 h 1833441"/>
              <a:gd name="connsiteX4" fmla="*/ 5483632 w 10474087"/>
              <a:gd name="connsiteY4" fmla="*/ 18681 h 1833441"/>
              <a:gd name="connsiteX5" fmla="*/ 7309268 w 10474087"/>
              <a:gd name="connsiteY5" fmla="*/ 1765200 h 1833441"/>
              <a:gd name="connsiteX6" fmla="*/ 9165363 w 10474087"/>
              <a:gd name="connsiteY6" fmla="*/ 5826 h 1833441"/>
              <a:gd name="connsiteX7" fmla="*/ 10450231 w 10474087"/>
              <a:gd name="connsiteY7" fmla="*/ 1068373 h 1833441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  <a:gd name="connsiteX0" fmla="*/ 0 w 10474087"/>
              <a:gd name="connsiteY0" fmla="*/ 1765200 h 1833449"/>
              <a:gd name="connsiteX1" fmla="*/ 912424 w 10474087"/>
              <a:gd name="connsiteY1" fmla="*/ 878491 h 1833449"/>
              <a:gd name="connsiteX2" fmla="*/ 1894271 w 10474087"/>
              <a:gd name="connsiteY2" fmla="*/ 47165 h 1833449"/>
              <a:gd name="connsiteX3" fmla="*/ 3722676 w 10474087"/>
              <a:gd name="connsiteY3" fmla="*/ 1833439 h 1833449"/>
              <a:gd name="connsiteX4" fmla="*/ 5483632 w 10474087"/>
              <a:gd name="connsiteY4" fmla="*/ 18681 h 1833449"/>
              <a:gd name="connsiteX5" fmla="*/ 7309268 w 10474087"/>
              <a:gd name="connsiteY5" fmla="*/ 1765200 h 1833449"/>
              <a:gd name="connsiteX6" fmla="*/ 9165363 w 10474087"/>
              <a:gd name="connsiteY6" fmla="*/ 5826 h 1833449"/>
              <a:gd name="connsiteX7" fmla="*/ 10450231 w 10474087"/>
              <a:gd name="connsiteY7" fmla="*/ 1068373 h 183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74087" h="1833449">
                <a:moveTo>
                  <a:pt x="0" y="1765200"/>
                </a:moveTo>
                <a:cubicBezTo>
                  <a:pt x="547625" y="1818324"/>
                  <a:pt x="705894" y="1192125"/>
                  <a:pt x="912424" y="878491"/>
                </a:cubicBezTo>
                <a:cubicBezTo>
                  <a:pt x="1118954" y="564857"/>
                  <a:pt x="1425896" y="-111993"/>
                  <a:pt x="1894271" y="47165"/>
                </a:cubicBezTo>
                <a:cubicBezTo>
                  <a:pt x="2362646" y="206323"/>
                  <a:pt x="3124449" y="1838186"/>
                  <a:pt x="3722676" y="1833439"/>
                </a:cubicBezTo>
                <a:cubicBezTo>
                  <a:pt x="4320903" y="1828692"/>
                  <a:pt x="4885867" y="30054"/>
                  <a:pt x="5483632" y="18681"/>
                </a:cubicBezTo>
                <a:cubicBezTo>
                  <a:pt x="6081397" y="7308"/>
                  <a:pt x="6695646" y="1767342"/>
                  <a:pt x="7309268" y="1765200"/>
                </a:cubicBezTo>
                <a:cubicBezTo>
                  <a:pt x="7922890" y="1763058"/>
                  <a:pt x="8641869" y="121964"/>
                  <a:pt x="9165363" y="5826"/>
                </a:cubicBezTo>
                <a:cubicBezTo>
                  <a:pt x="9688857" y="-110312"/>
                  <a:pt x="10636322" y="1554138"/>
                  <a:pt x="10450231" y="1068373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99E90-C01B-4AA2-ACDF-1DB12A44897C}"/>
              </a:ext>
            </a:extLst>
          </p:cNvPr>
          <p:cNvSpPr/>
          <p:nvPr/>
        </p:nvSpPr>
        <p:spPr>
          <a:xfrm>
            <a:off x="5990797" y="1279738"/>
            <a:ext cx="1934818" cy="1833449"/>
          </a:xfrm>
          <a:prstGeom prst="rect">
            <a:avLst/>
          </a:pr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39AA9-F59D-4D86-8AC0-82AA490B5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7650" y="277302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We find the inverse function of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600" dirty="0"/>
                  <a:t>in a similar manner: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39AA9-F59D-4D86-8AC0-82AA490B5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7650" y="277302"/>
                <a:ext cx="10515600" cy="1325563"/>
              </a:xfrm>
              <a:blipFill>
                <a:blip r:embed="rId3"/>
                <a:stretch>
                  <a:fillRect l="-1797" t="-1835" b="-8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0686941-C00A-4631-9FFC-1ACBCFE6318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200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6.4: Product-to-Sum and Su-to-Product Identities</vt:lpstr>
      <vt:lpstr>Product-to-Sum Identities</vt:lpstr>
      <vt:lpstr>Sum-to-Product Identities</vt:lpstr>
      <vt:lpstr>6.5: Inverse Trigonometric Functions</vt:lpstr>
      <vt:lpstr>Does y=sin⁡(x) have an inverse over R?</vt:lpstr>
      <vt:lpstr>PowerPoint Presentation</vt:lpstr>
      <vt:lpstr>PowerPoint Presentation</vt:lpstr>
      <vt:lpstr>y = arcsin⁡(x)</vt:lpstr>
      <vt:lpstr>We find the inverse function of f(x) = cos⁡(x) in a similar manner:</vt:lpstr>
      <vt:lpstr>PowerPoint Presentation</vt:lpstr>
      <vt:lpstr>y = arccos⁡(x)</vt:lpstr>
      <vt:lpstr>Likewise, for the inverse function of f(x) = tan⁡(x)…</vt:lpstr>
      <vt:lpstr>y = arctan⁡(x)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6.4</dc:title>
  <dc:creator>Casey Brito</dc:creator>
  <cp:lastModifiedBy>Brito, Casey</cp:lastModifiedBy>
  <cp:revision>7</cp:revision>
  <dcterms:created xsi:type="dcterms:W3CDTF">2017-10-26T08:12:43Z</dcterms:created>
  <dcterms:modified xsi:type="dcterms:W3CDTF">2018-03-29T14:12:56Z</dcterms:modified>
</cp:coreProperties>
</file>