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FE462ABD-9C77-4814-A814-3E3768B25890}"/>
    <pc:docChg chg="undo custSel addSld delSld modSld sldOrd">
      <pc:chgData name="Brito, Casey" userId="ee5f6a09-792e-4435-82b3-e58ee59be0b7" providerId="ADAL" clId="{FE462ABD-9C77-4814-A814-3E3768B25890}" dt="2018-04-03T14:13:25.801" v="178" actId="2085"/>
      <pc:docMkLst>
        <pc:docMk/>
      </pc:docMkLst>
      <pc:sldChg chg="del">
        <pc:chgData name="Brito, Casey" userId="ee5f6a09-792e-4435-82b3-e58ee59be0b7" providerId="ADAL" clId="{FE462ABD-9C77-4814-A814-3E3768B25890}" dt="2018-04-03T14:12:48.923" v="172" actId="2696"/>
        <pc:sldMkLst>
          <pc:docMk/>
          <pc:sldMk cId="2312965947" sldId="256"/>
        </pc:sldMkLst>
      </pc:sldChg>
      <pc:sldChg chg="addSp modSp">
        <pc:chgData name="Brito, Casey" userId="ee5f6a09-792e-4435-82b3-e58ee59be0b7" providerId="ADAL" clId="{FE462ABD-9C77-4814-A814-3E3768B25890}" dt="2018-04-03T14:05:17.138" v="39" actId="1036"/>
        <pc:sldMkLst>
          <pc:docMk/>
          <pc:sldMk cId="2912098088" sldId="257"/>
        </pc:sldMkLst>
        <pc:spChg chg="mod">
          <ac:chgData name="Brito, Casey" userId="ee5f6a09-792e-4435-82b3-e58ee59be0b7" providerId="ADAL" clId="{FE462ABD-9C77-4814-A814-3E3768B25890}" dt="2018-04-03T14:02:57.036" v="0" actId="1076"/>
          <ac:spMkLst>
            <pc:docMk/>
            <pc:sldMk cId="2912098088" sldId="257"/>
            <ac:spMk id="2" creationId="{75B7D2CE-CB20-453F-87D0-25C61C6D158F}"/>
          </ac:spMkLst>
        </pc:spChg>
        <pc:spChg chg="mod">
          <ac:chgData name="Brito, Casey" userId="ee5f6a09-792e-4435-82b3-e58ee59be0b7" providerId="ADAL" clId="{FE462ABD-9C77-4814-A814-3E3768B25890}" dt="2018-04-03T14:04:56.078" v="30" actId="1076"/>
          <ac:spMkLst>
            <pc:docMk/>
            <pc:sldMk cId="2912098088" sldId="257"/>
            <ac:spMk id="8" creationId="{D5374CD5-7F4C-47B3-AF37-A842554F6DE2}"/>
          </ac:spMkLst>
        </pc:spChg>
        <pc:spChg chg="mod">
          <ac:chgData name="Brito, Casey" userId="ee5f6a09-792e-4435-82b3-e58ee59be0b7" providerId="ADAL" clId="{FE462ABD-9C77-4814-A814-3E3768B25890}" dt="2018-04-03T14:04:39.292" v="25" actId="1076"/>
          <ac:spMkLst>
            <pc:docMk/>
            <pc:sldMk cId="2912098088" sldId="257"/>
            <ac:spMk id="10" creationId="{22DFF282-C13E-48F3-8FBC-7263FE8C24F2}"/>
          </ac:spMkLst>
        </pc:spChg>
        <pc:spChg chg="mod">
          <ac:chgData name="Brito, Casey" userId="ee5f6a09-792e-4435-82b3-e58ee59be0b7" providerId="ADAL" clId="{FE462ABD-9C77-4814-A814-3E3768B25890}" dt="2018-04-03T14:04:41.991" v="26" actId="1076"/>
          <ac:spMkLst>
            <pc:docMk/>
            <pc:sldMk cId="2912098088" sldId="257"/>
            <ac:spMk id="11" creationId="{F6E21DD3-2665-4DED-9810-AAFE0E41E291}"/>
          </ac:spMkLst>
        </pc:spChg>
        <pc:spChg chg="mod">
          <ac:chgData name="Brito, Casey" userId="ee5f6a09-792e-4435-82b3-e58ee59be0b7" providerId="ADAL" clId="{FE462ABD-9C77-4814-A814-3E3768B25890}" dt="2018-04-03T14:03:46.706" v="11" actId="1076"/>
          <ac:spMkLst>
            <pc:docMk/>
            <pc:sldMk cId="2912098088" sldId="257"/>
            <ac:spMk id="12" creationId="{EE99E302-9952-450D-91F9-AE61C2AA8269}"/>
          </ac:spMkLst>
        </pc:spChg>
        <pc:spChg chg="mod">
          <ac:chgData name="Brito, Casey" userId="ee5f6a09-792e-4435-82b3-e58ee59be0b7" providerId="ADAL" clId="{FE462ABD-9C77-4814-A814-3E3768B25890}" dt="2018-04-03T14:03:59.856" v="13" actId="1076"/>
          <ac:spMkLst>
            <pc:docMk/>
            <pc:sldMk cId="2912098088" sldId="257"/>
            <ac:spMk id="13" creationId="{6B1A6385-BF5E-45BB-A678-CCFD050EE34F}"/>
          </ac:spMkLst>
        </pc:spChg>
        <pc:spChg chg="mod">
          <ac:chgData name="Brito, Casey" userId="ee5f6a09-792e-4435-82b3-e58ee59be0b7" providerId="ADAL" clId="{FE462ABD-9C77-4814-A814-3E3768B25890}" dt="2018-04-03T14:04:11.665" v="16" actId="14100"/>
          <ac:spMkLst>
            <pc:docMk/>
            <pc:sldMk cId="2912098088" sldId="257"/>
            <ac:spMk id="14" creationId="{04A15B4F-1D33-4D83-85E1-38590D448FFE}"/>
          </ac:spMkLst>
        </pc:spChg>
        <pc:spChg chg="mod">
          <ac:chgData name="Brito, Casey" userId="ee5f6a09-792e-4435-82b3-e58ee59be0b7" providerId="ADAL" clId="{FE462ABD-9C77-4814-A814-3E3768B25890}" dt="2018-04-03T14:04:33.380" v="24" actId="1076"/>
          <ac:spMkLst>
            <pc:docMk/>
            <pc:sldMk cId="2912098088" sldId="257"/>
            <ac:spMk id="15" creationId="{9DCDB183-CD30-47A6-A43D-1285211B499F}"/>
          </ac:spMkLst>
        </pc:spChg>
        <pc:spChg chg="mod">
          <ac:chgData name="Brito, Casey" userId="ee5f6a09-792e-4435-82b3-e58ee59be0b7" providerId="ADAL" clId="{FE462ABD-9C77-4814-A814-3E3768B25890}" dt="2018-04-03T14:05:17.138" v="39" actId="1036"/>
          <ac:spMkLst>
            <pc:docMk/>
            <pc:sldMk cId="2912098088" sldId="257"/>
            <ac:spMk id="16" creationId="{A7E18CD2-436B-4503-B007-2671135C6465}"/>
          </ac:spMkLst>
        </pc:spChg>
        <pc:spChg chg="mod">
          <ac:chgData name="Brito, Casey" userId="ee5f6a09-792e-4435-82b3-e58ee59be0b7" providerId="ADAL" clId="{FE462ABD-9C77-4814-A814-3E3768B25890}" dt="2018-04-03T14:05:17.138" v="39" actId="1036"/>
          <ac:spMkLst>
            <pc:docMk/>
            <pc:sldMk cId="2912098088" sldId="257"/>
            <ac:spMk id="17" creationId="{36577D7B-8183-4DA0-BBC1-C51FCB6E37EC}"/>
          </ac:spMkLst>
        </pc:spChg>
        <pc:spChg chg="add">
          <ac:chgData name="Brito, Casey" userId="ee5f6a09-792e-4435-82b3-e58ee59be0b7" providerId="ADAL" clId="{FE462ABD-9C77-4814-A814-3E3768B25890}" dt="2018-04-03T14:05:06.639" v="33" actId="1036"/>
          <ac:spMkLst>
            <pc:docMk/>
            <pc:sldMk cId="2912098088" sldId="257"/>
            <ac:spMk id="18" creationId="{94F160E3-6093-49CB-B503-5F799C99606F}"/>
          </ac:spMkLst>
        </pc:spChg>
        <pc:picChg chg="mod">
          <ac:chgData name="Brito, Casey" userId="ee5f6a09-792e-4435-82b3-e58ee59be0b7" providerId="ADAL" clId="{FE462ABD-9C77-4814-A814-3E3768B25890}" dt="2018-04-03T14:04:27.187" v="20" actId="1076"/>
          <ac:picMkLst>
            <pc:docMk/>
            <pc:sldMk cId="2912098088" sldId="257"/>
            <ac:picMk id="9" creationId="{85E65F59-D573-4E44-9B65-C431265EA93C}"/>
          </ac:picMkLst>
        </pc:picChg>
      </pc:sldChg>
      <pc:sldChg chg="addSp modSp ord">
        <pc:chgData name="Brito, Casey" userId="ee5f6a09-792e-4435-82b3-e58ee59be0b7" providerId="ADAL" clId="{FE462ABD-9C77-4814-A814-3E3768B25890}" dt="2018-04-03T14:13:25.801" v="178" actId="2085"/>
        <pc:sldMkLst>
          <pc:docMk/>
          <pc:sldMk cId="2699003094" sldId="258"/>
        </pc:sldMkLst>
        <pc:spChg chg="mod">
          <ac:chgData name="Brito, Casey" userId="ee5f6a09-792e-4435-82b3-e58ee59be0b7" providerId="ADAL" clId="{FE462ABD-9C77-4814-A814-3E3768B25890}" dt="2018-04-03T14:06:27.274" v="44" actId="1076"/>
          <ac:spMkLst>
            <pc:docMk/>
            <pc:sldMk cId="2699003094" sldId="258"/>
            <ac:spMk id="2" creationId="{75B7D2CE-CB20-453F-87D0-25C61C6D158F}"/>
          </ac:spMkLst>
        </pc:spChg>
        <pc:spChg chg="add mod">
          <ac:chgData name="Brito, Casey" userId="ee5f6a09-792e-4435-82b3-e58ee59be0b7" providerId="ADAL" clId="{FE462ABD-9C77-4814-A814-3E3768B25890}" dt="2018-04-03T14:13:25.801" v="178" actId="2085"/>
          <ac:spMkLst>
            <pc:docMk/>
            <pc:sldMk cId="2699003094" sldId="258"/>
            <ac:spMk id="3" creationId="{901EB2CA-7AB9-4ACC-B622-C179469544A7}"/>
          </ac:spMkLst>
        </pc:spChg>
        <pc:spChg chg="mod">
          <ac:chgData name="Brito, Casey" userId="ee5f6a09-792e-4435-82b3-e58ee59be0b7" providerId="ADAL" clId="{FE462ABD-9C77-4814-A814-3E3768B25890}" dt="2018-04-03T14:06:31.049" v="46" actId="14100"/>
          <ac:spMkLst>
            <pc:docMk/>
            <pc:sldMk cId="2699003094" sldId="258"/>
            <ac:spMk id="8" creationId="{D5374CD5-7F4C-47B3-AF37-A842554F6DE2}"/>
          </ac:spMkLst>
        </pc:spChg>
        <pc:spChg chg="mod">
          <ac:chgData name="Brito, Casey" userId="ee5f6a09-792e-4435-82b3-e58ee59be0b7" providerId="ADAL" clId="{FE462ABD-9C77-4814-A814-3E3768B25890}" dt="2018-04-03T14:07:26.616" v="60" actId="1076"/>
          <ac:spMkLst>
            <pc:docMk/>
            <pc:sldMk cId="2699003094" sldId="258"/>
            <ac:spMk id="10" creationId="{22DFF282-C13E-48F3-8FBC-7263FE8C24F2}"/>
          </ac:spMkLst>
        </pc:spChg>
        <pc:spChg chg="mod">
          <ac:chgData name="Brito, Casey" userId="ee5f6a09-792e-4435-82b3-e58ee59be0b7" providerId="ADAL" clId="{FE462ABD-9C77-4814-A814-3E3768B25890}" dt="2018-04-03T14:07:40.859" v="67" actId="1076"/>
          <ac:spMkLst>
            <pc:docMk/>
            <pc:sldMk cId="2699003094" sldId="258"/>
            <ac:spMk id="11" creationId="{F6E21DD3-2665-4DED-9810-AAFE0E41E291}"/>
          </ac:spMkLst>
        </pc:spChg>
        <pc:spChg chg="mod">
          <ac:chgData name="Brito, Casey" userId="ee5f6a09-792e-4435-82b3-e58ee59be0b7" providerId="ADAL" clId="{FE462ABD-9C77-4814-A814-3E3768B25890}" dt="2018-04-03T14:08:05.834" v="87" actId="1035"/>
          <ac:spMkLst>
            <pc:docMk/>
            <pc:sldMk cId="2699003094" sldId="258"/>
            <ac:spMk id="12" creationId="{EE99E302-9952-450D-91F9-AE61C2AA8269}"/>
          </ac:spMkLst>
        </pc:spChg>
        <pc:spChg chg="mod">
          <ac:chgData name="Brito, Casey" userId="ee5f6a09-792e-4435-82b3-e58ee59be0b7" providerId="ADAL" clId="{FE462ABD-9C77-4814-A814-3E3768B25890}" dt="2018-04-03T14:07:33.152" v="63" actId="1076"/>
          <ac:spMkLst>
            <pc:docMk/>
            <pc:sldMk cId="2699003094" sldId="258"/>
            <ac:spMk id="13" creationId="{6B1A6385-BF5E-45BB-A678-CCFD050EE34F}"/>
          </ac:spMkLst>
        </pc:spChg>
        <pc:spChg chg="mod">
          <ac:chgData name="Brito, Casey" userId="ee5f6a09-792e-4435-82b3-e58ee59be0b7" providerId="ADAL" clId="{FE462ABD-9C77-4814-A814-3E3768B25890}" dt="2018-04-03T14:07:36.303" v="65" actId="1076"/>
          <ac:spMkLst>
            <pc:docMk/>
            <pc:sldMk cId="2699003094" sldId="258"/>
            <ac:spMk id="14" creationId="{04A15B4F-1D33-4D83-85E1-38590D448FFE}"/>
          </ac:spMkLst>
        </pc:spChg>
        <pc:spChg chg="mod">
          <ac:chgData name="Brito, Casey" userId="ee5f6a09-792e-4435-82b3-e58ee59be0b7" providerId="ADAL" clId="{FE462ABD-9C77-4814-A814-3E3768B25890}" dt="2018-04-03T14:07:38.394" v="66" actId="1076"/>
          <ac:spMkLst>
            <pc:docMk/>
            <pc:sldMk cId="2699003094" sldId="258"/>
            <ac:spMk id="15" creationId="{9DCDB183-CD30-47A6-A43D-1285211B499F}"/>
          </ac:spMkLst>
        </pc:spChg>
        <pc:spChg chg="mod">
          <ac:chgData name="Brito, Casey" userId="ee5f6a09-792e-4435-82b3-e58ee59be0b7" providerId="ADAL" clId="{FE462ABD-9C77-4814-A814-3E3768B25890}" dt="2018-04-03T14:07:53.307" v="78" actId="1076"/>
          <ac:spMkLst>
            <pc:docMk/>
            <pc:sldMk cId="2699003094" sldId="258"/>
            <ac:spMk id="16" creationId="{A7E18CD2-436B-4503-B007-2671135C6465}"/>
          </ac:spMkLst>
        </pc:spChg>
        <pc:spChg chg="mod">
          <ac:chgData name="Brito, Casey" userId="ee5f6a09-792e-4435-82b3-e58ee59be0b7" providerId="ADAL" clId="{FE462ABD-9C77-4814-A814-3E3768B25890}" dt="2018-04-03T14:07:56.302" v="83" actId="1035"/>
          <ac:spMkLst>
            <pc:docMk/>
            <pc:sldMk cId="2699003094" sldId="258"/>
            <ac:spMk id="17" creationId="{36577D7B-8183-4DA0-BBC1-C51FCB6E37EC}"/>
          </ac:spMkLst>
        </pc:spChg>
        <pc:spChg chg="add">
          <ac:chgData name="Brito, Casey" userId="ee5f6a09-792e-4435-82b3-e58ee59be0b7" providerId="ADAL" clId="{FE462ABD-9C77-4814-A814-3E3768B25890}" dt="2018-04-03T14:07:11.812" v="56" actId="2085"/>
          <ac:spMkLst>
            <pc:docMk/>
            <pc:sldMk cId="2699003094" sldId="258"/>
            <ac:spMk id="18" creationId="{16DC6F25-5EF0-4255-9694-727A638CC4F1}"/>
          </ac:spMkLst>
        </pc:spChg>
        <pc:picChg chg="mod ord">
          <ac:chgData name="Brito, Casey" userId="ee5f6a09-792e-4435-82b3-e58ee59be0b7" providerId="ADAL" clId="{FE462ABD-9C77-4814-A814-3E3768B25890}" dt="2018-04-03T14:08:03.041" v="84" actId="166"/>
          <ac:picMkLst>
            <pc:docMk/>
            <pc:sldMk cId="2699003094" sldId="258"/>
            <ac:picMk id="9" creationId="{85E65F59-D573-4E44-9B65-C431265EA93C}"/>
          </ac:picMkLst>
        </pc:picChg>
      </pc:sldChg>
      <pc:sldChg chg="addSp modSp modAnim">
        <pc:chgData name="Brito, Casey" userId="ee5f6a09-792e-4435-82b3-e58ee59be0b7" providerId="ADAL" clId="{FE462ABD-9C77-4814-A814-3E3768B25890}" dt="2018-04-03T14:10:19.711" v="99" actId="2085"/>
        <pc:sldMkLst>
          <pc:docMk/>
          <pc:sldMk cId="3765478480" sldId="259"/>
        </pc:sldMkLst>
        <pc:spChg chg="mod">
          <ac:chgData name="Brito, Casey" userId="ee5f6a09-792e-4435-82b3-e58ee59be0b7" providerId="ADAL" clId="{FE462ABD-9C77-4814-A814-3E3768B25890}" dt="2018-04-03T14:09:36.391" v="90" actId="1076"/>
          <ac:spMkLst>
            <pc:docMk/>
            <pc:sldMk cId="3765478480" sldId="259"/>
            <ac:spMk id="5" creationId="{212EB24E-A67C-4541-9822-65F8D7F6FFF0}"/>
          </ac:spMkLst>
        </pc:spChg>
        <pc:spChg chg="mod">
          <ac:chgData name="Brito, Casey" userId="ee5f6a09-792e-4435-82b3-e58ee59be0b7" providerId="ADAL" clId="{FE462ABD-9C77-4814-A814-3E3768B25890}" dt="2018-04-03T14:09:48.340" v="94" actId="1076"/>
          <ac:spMkLst>
            <pc:docMk/>
            <pc:sldMk cId="3765478480" sldId="259"/>
            <ac:spMk id="6" creationId="{4AF2E490-647B-47E4-9896-F56BC7B49E21}"/>
          </ac:spMkLst>
        </pc:spChg>
        <pc:spChg chg="mod">
          <ac:chgData name="Brito, Casey" userId="ee5f6a09-792e-4435-82b3-e58ee59be0b7" providerId="ADAL" clId="{FE462ABD-9C77-4814-A814-3E3768B25890}" dt="2018-04-03T14:10:01.444" v="96" actId="164"/>
          <ac:spMkLst>
            <pc:docMk/>
            <pc:sldMk cId="3765478480" sldId="259"/>
            <ac:spMk id="11" creationId="{AB07836E-5890-4FBB-879C-FA1320386763}"/>
          </ac:spMkLst>
        </pc:spChg>
        <pc:spChg chg="mod">
          <ac:chgData name="Brito, Casey" userId="ee5f6a09-792e-4435-82b3-e58ee59be0b7" providerId="ADAL" clId="{FE462ABD-9C77-4814-A814-3E3768B25890}" dt="2018-04-03T14:10:01.444" v="96" actId="164"/>
          <ac:spMkLst>
            <pc:docMk/>
            <pc:sldMk cId="3765478480" sldId="259"/>
            <ac:spMk id="12" creationId="{E7C72158-9B51-46E6-88EC-63871E58EE12}"/>
          </ac:spMkLst>
        </pc:spChg>
        <pc:spChg chg="mod">
          <ac:chgData name="Brito, Casey" userId="ee5f6a09-792e-4435-82b3-e58ee59be0b7" providerId="ADAL" clId="{FE462ABD-9C77-4814-A814-3E3768B25890}" dt="2018-04-03T14:10:01.444" v="96" actId="164"/>
          <ac:spMkLst>
            <pc:docMk/>
            <pc:sldMk cId="3765478480" sldId="259"/>
            <ac:spMk id="13" creationId="{62F6F12D-8EB0-43F8-B759-4F2EFD76EDCE}"/>
          </ac:spMkLst>
        </pc:spChg>
        <pc:spChg chg="mod">
          <ac:chgData name="Brito, Casey" userId="ee5f6a09-792e-4435-82b3-e58ee59be0b7" providerId="ADAL" clId="{FE462ABD-9C77-4814-A814-3E3768B25890}" dt="2018-04-03T14:10:01.444" v="96" actId="164"/>
          <ac:spMkLst>
            <pc:docMk/>
            <pc:sldMk cId="3765478480" sldId="259"/>
            <ac:spMk id="16" creationId="{890190F3-B5B2-4017-8059-8FD3F17BB8FA}"/>
          </ac:spMkLst>
        </pc:spChg>
        <pc:spChg chg="mod">
          <ac:chgData name="Brito, Casey" userId="ee5f6a09-792e-4435-82b3-e58ee59be0b7" providerId="ADAL" clId="{FE462ABD-9C77-4814-A814-3E3768B25890}" dt="2018-04-03T14:10:01.444" v="96" actId="164"/>
          <ac:spMkLst>
            <pc:docMk/>
            <pc:sldMk cId="3765478480" sldId="259"/>
            <ac:spMk id="17" creationId="{5098D759-A429-4BC9-A44B-C88FE90CD8C6}"/>
          </ac:spMkLst>
        </pc:spChg>
        <pc:spChg chg="mod">
          <ac:chgData name="Brito, Casey" userId="ee5f6a09-792e-4435-82b3-e58ee59be0b7" providerId="ADAL" clId="{FE462ABD-9C77-4814-A814-3E3768B25890}" dt="2018-04-03T14:10:01.444" v="96" actId="164"/>
          <ac:spMkLst>
            <pc:docMk/>
            <pc:sldMk cId="3765478480" sldId="259"/>
            <ac:spMk id="18" creationId="{23360D12-F701-4094-B85A-1DDE1749EA48}"/>
          </ac:spMkLst>
        </pc:spChg>
        <pc:spChg chg="mod">
          <ac:chgData name="Brito, Casey" userId="ee5f6a09-792e-4435-82b3-e58ee59be0b7" providerId="ADAL" clId="{FE462ABD-9C77-4814-A814-3E3768B25890}" dt="2018-04-03T14:10:01.444" v="96" actId="164"/>
          <ac:spMkLst>
            <pc:docMk/>
            <pc:sldMk cId="3765478480" sldId="259"/>
            <ac:spMk id="19" creationId="{8DB33279-7307-449F-BB36-835E9FB70C40}"/>
          </ac:spMkLst>
        </pc:spChg>
        <pc:spChg chg="mod">
          <ac:chgData name="Brito, Casey" userId="ee5f6a09-792e-4435-82b3-e58ee59be0b7" providerId="ADAL" clId="{FE462ABD-9C77-4814-A814-3E3768B25890}" dt="2018-04-03T14:10:01.444" v="96" actId="164"/>
          <ac:spMkLst>
            <pc:docMk/>
            <pc:sldMk cId="3765478480" sldId="259"/>
            <ac:spMk id="20" creationId="{361CA2EC-7582-478B-B25D-090386560A79}"/>
          </ac:spMkLst>
        </pc:spChg>
        <pc:spChg chg="mod">
          <ac:chgData name="Brito, Casey" userId="ee5f6a09-792e-4435-82b3-e58ee59be0b7" providerId="ADAL" clId="{FE462ABD-9C77-4814-A814-3E3768B25890}" dt="2018-04-03T14:10:01.444" v="96" actId="164"/>
          <ac:spMkLst>
            <pc:docMk/>
            <pc:sldMk cId="3765478480" sldId="259"/>
            <ac:spMk id="21" creationId="{5038E34B-9554-46FB-BA30-38145B418A19}"/>
          </ac:spMkLst>
        </pc:spChg>
        <pc:spChg chg="add">
          <ac:chgData name="Brito, Casey" userId="ee5f6a09-792e-4435-82b3-e58ee59be0b7" providerId="ADAL" clId="{FE462ABD-9C77-4814-A814-3E3768B25890}" dt="2018-04-03T14:10:19.711" v="99" actId="2085"/>
          <ac:spMkLst>
            <pc:docMk/>
            <pc:sldMk cId="3765478480" sldId="259"/>
            <ac:spMk id="22" creationId="{81882241-194A-43BB-B72E-FC75D7052A01}"/>
          </ac:spMkLst>
        </pc:spChg>
        <pc:grpChg chg="add mod">
          <ac:chgData name="Brito, Casey" userId="ee5f6a09-792e-4435-82b3-e58ee59be0b7" providerId="ADAL" clId="{FE462ABD-9C77-4814-A814-3E3768B25890}" dt="2018-04-03T14:10:14.298" v="98" actId="1076"/>
          <ac:grpSpMkLst>
            <pc:docMk/>
            <pc:sldMk cId="3765478480" sldId="259"/>
            <ac:grpSpMk id="2" creationId="{32FC6105-270E-42AC-931B-0465E0DDF195}"/>
          </ac:grpSpMkLst>
        </pc:grpChg>
        <pc:picChg chg="mod">
          <ac:chgData name="Brito, Casey" userId="ee5f6a09-792e-4435-82b3-e58ee59be0b7" providerId="ADAL" clId="{FE462ABD-9C77-4814-A814-3E3768B25890}" dt="2018-04-03T14:10:01.444" v="96" actId="164"/>
          <ac:picMkLst>
            <pc:docMk/>
            <pc:sldMk cId="3765478480" sldId="259"/>
            <ac:picMk id="14" creationId="{D08DD584-7AB4-4746-9D68-4A9BB9D4C2C1}"/>
          </ac:picMkLst>
        </pc:picChg>
        <pc:cxnChg chg="mod">
          <ac:chgData name="Brito, Casey" userId="ee5f6a09-792e-4435-82b3-e58ee59be0b7" providerId="ADAL" clId="{FE462ABD-9C77-4814-A814-3E3768B25890}" dt="2018-04-03T14:10:01.444" v="96" actId="164"/>
          <ac:cxnSpMkLst>
            <pc:docMk/>
            <pc:sldMk cId="3765478480" sldId="259"/>
            <ac:cxnSpMk id="10" creationId="{AA89B90E-74EC-4C89-919D-1FBDE764BC3A}"/>
          </ac:cxnSpMkLst>
        </pc:cxnChg>
      </pc:sldChg>
      <pc:sldChg chg="addSp modSp modAnim">
        <pc:chgData name="Brito, Casey" userId="ee5f6a09-792e-4435-82b3-e58ee59be0b7" providerId="ADAL" clId="{FE462ABD-9C77-4814-A814-3E3768B25890}" dt="2018-04-03T14:12:16.289" v="138" actId="1076"/>
        <pc:sldMkLst>
          <pc:docMk/>
          <pc:sldMk cId="2470694961" sldId="260"/>
        </pc:sldMkLst>
        <pc:spChg chg="mod">
          <ac:chgData name="Brito, Casey" userId="ee5f6a09-792e-4435-82b3-e58ee59be0b7" providerId="ADAL" clId="{FE462ABD-9C77-4814-A814-3E3768B25890}" dt="2018-04-03T14:11:08.461" v="105" actId="1076"/>
          <ac:spMkLst>
            <pc:docMk/>
            <pc:sldMk cId="2470694961" sldId="260"/>
            <ac:spMk id="2" creationId="{DE14D880-BDFC-4ACD-B31C-ED710C782FE6}"/>
          </ac:spMkLst>
        </pc:spChg>
        <pc:spChg chg="add">
          <ac:chgData name="Brito, Casey" userId="ee5f6a09-792e-4435-82b3-e58ee59be0b7" providerId="ADAL" clId="{FE462ABD-9C77-4814-A814-3E3768B25890}" dt="2018-04-03T14:12:05.010" v="127" actId="1076"/>
          <ac:spMkLst>
            <pc:docMk/>
            <pc:sldMk cId="2470694961" sldId="260"/>
            <ac:spMk id="11" creationId="{00E87019-E842-4F56-ABF1-1BE95A601893}"/>
          </ac:spMkLst>
        </pc:spChg>
        <pc:spChg chg="mod">
          <ac:chgData name="Brito, Casey" userId="ee5f6a09-792e-4435-82b3-e58ee59be0b7" providerId="ADAL" clId="{FE462ABD-9C77-4814-A814-3E3768B25890}" dt="2018-04-03T14:12:12.373" v="136" actId="27636"/>
          <ac:spMkLst>
            <pc:docMk/>
            <pc:sldMk cId="2470694961" sldId="260"/>
            <ac:spMk id="15" creationId="{92AF9A80-483A-4F71-A49E-B9A6B51140A8}"/>
          </ac:spMkLst>
        </pc:spChg>
        <pc:spChg chg="mod">
          <ac:chgData name="Brito, Casey" userId="ee5f6a09-792e-4435-82b3-e58ee59be0b7" providerId="ADAL" clId="{FE462ABD-9C77-4814-A814-3E3768B25890}" dt="2018-04-03T14:12:12.373" v="137" actId="27636"/>
          <ac:spMkLst>
            <pc:docMk/>
            <pc:sldMk cId="2470694961" sldId="260"/>
            <ac:spMk id="21" creationId="{9D16C80E-BF66-4968-A4D3-DD22EE5EBD8D}"/>
          </ac:spMkLst>
        </pc:spChg>
        <pc:spChg chg="mod">
          <ac:chgData name="Brito, Casey" userId="ee5f6a09-792e-4435-82b3-e58ee59be0b7" providerId="ADAL" clId="{FE462ABD-9C77-4814-A814-3E3768B25890}" dt="2018-04-03T14:11:18.117" v="107" actId="164"/>
          <ac:spMkLst>
            <pc:docMk/>
            <pc:sldMk cId="2470694961" sldId="260"/>
            <ac:spMk id="23" creationId="{95D9FDD2-5689-4CBF-AF32-A15BD0B0583E}"/>
          </ac:spMkLst>
        </pc:spChg>
        <pc:spChg chg="mod">
          <ac:chgData name="Brito, Casey" userId="ee5f6a09-792e-4435-82b3-e58ee59be0b7" providerId="ADAL" clId="{FE462ABD-9C77-4814-A814-3E3768B25890}" dt="2018-04-03T14:11:18.117" v="107" actId="164"/>
          <ac:spMkLst>
            <pc:docMk/>
            <pc:sldMk cId="2470694961" sldId="260"/>
            <ac:spMk id="24" creationId="{1E3E740B-CFB5-4D10-A14F-45811256A460}"/>
          </ac:spMkLst>
        </pc:spChg>
        <pc:spChg chg="mod">
          <ac:chgData name="Brito, Casey" userId="ee5f6a09-792e-4435-82b3-e58ee59be0b7" providerId="ADAL" clId="{FE462ABD-9C77-4814-A814-3E3768B25890}" dt="2018-04-03T14:11:18.117" v="107" actId="164"/>
          <ac:spMkLst>
            <pc:docMk/>
            <pc:sldMk cId="2470694961" sldId="260"/>
            <ac:spMk id="25" creationId="{2B5362AE-D16E-4C88-83C5-081C7C58AC03}"/>
          </ac:spMkLst>
        </pc:spChg>
        <pc:spChg chg="mod">
          <ac:chgData name="Brito, Casey" userId="ee5f6a09-792e-4435-82b3-e58ee59be0b7" providerId="ADAL" clId="{FE462ABD-9C77-4814-A814-3E3768B25890}" dt="2018-04-03T14:11:18.117" v="107" actId="164"/>
          <ac:spMkLst>
            <pc:docMk/>
            <pc:sldMk cId="2470694961" sldId="260"/>
            <ac:spMk id="26" creationId="{57617837-D3B4-4FC1-A22F-7925FF3C1E9E}"/>
          </ac:spMkLst>
        </pc:spChg>
        <pc:grpChg chg="add mod">
          <ac:chgData name="Brito, Casey" userId="ee5f6a09-792e-4435-82b3-e58ee59be0b7" providerId="ADAL" clId="{FE462ABD-9C77-4814-A814-3E3768B25890}" dt="2018-04-03T14:12:16.289" v="138" actId="1076"/>
          <ac:grpSpMkLst>
            <pc:docMk/>
            <pc:sldMk cId="2470694961" sldId="260"/>
            <ac:grpSpMk id="3" creationId="{B5CD0831-DF01-45F8-AF11-5B6E5C401E00}"/>
          </ac:grpSpMkLst>
        </pc:grpChg>
        <pc:picChg chg="mod">
          <ac:chgData name="Brito, Casey" userId="ee5f6a09-792e-4435-82b3-e58ee59be0b7" providerId="ADAL" clId="{FE462ABD-9C77-4814-A814-3E3768B25890}" dt="2018-04-03T14:11:18.117" v="107" actId="164"/>
          <ac:picMkLst>
            <pc:docMk/>
            <pc:sldMk cId="2470694961" sldId="260"/>
            <ac:picMk id="22" creationId="{04907FD6-28C8-408A-A494-833A9CA724F8}"/>
          </ac:picMkLst>
        </pc:picChg>
      </pc:sldChg>
      <pc:sldChg chg="modSp add">
        <pc:chgData name="Brito, Casey" userId="ee5f6a09-792e-4435-82b3-e58ee59be0b7" providerId="ADAL" clId="{FE462ABD-9C77-4814-A814-3E3768B25890}" dt="2018-04-03T14:12:45.367" v="171" actId="20577"/>
        <pc:sldMkLst>
          <pc:docMk/>
          <pc:sldMk cId="813997855" sldId="270"/>
        </pc:sldMkLst>
        <pc:spChg chg="mod">
          <ac:chgData name="Brito, Casey" userId="ee5f6a09-792e-4435-82b3-e58ee59be0b7" providerId="ADAL" clId="{FE462ABD-9C77-4814-A814-3E3768B25890}" dt="2018-04-03T14:12:45.367" v="171" actId="20577"/>
          <ac:spMkLst>
            <pc:docMk/>
            <pc:sldMk cId="813997855" sldId="270"/>
            <ac:spMk id="2" creationId="{D0E3569A-8208-4517-9BC2-44E9A76979A2}"/>
          </ac:spMkLst>
        </pc:spChg>
      </pc:sldChg>
    </pc:docChg>
  </pc:docChgLst>
  <pc:docChgLst>
    <pc:chgData name="Brito, Casey" userId="ee5f6a09-792e-4435-82b3-e58ee59be0b7" providerId="ADAL" clId="{19409363-DFE0-46E5-82C5-CDE0D7B2D80D}"/>
    <pc:docChg chg="custSel addSld modSld">
      <pc:chgData name="Brito, Casey" userId="ee5f6a09-792e-4435-82b3-e58ee59be0b7" providerId="ADAL" clId="{19409363-DFE0-46E5-82C5-CDE0D7B2D80D}" dt="2018-04-04T14:44:10.529" v="78" actId="20577"/>
      <pc:docMkLst>
        <pc:docMk/>
      </pc:docMkLst>
      <pc:sldChg chg="modSp modAnim">
        <pc:chgData name="Brito, Casey" userId="ee5f6a09-792e-4435-82b3-e58ee59be0b7" providerId="ADAL" clId="{19409363-DFE0-46E5-82C5-CDE0D7B2D80D}" dt="2018-04-04T14:40:44.504" v="37"/>
        <pc:sldMkLst>
          <pc:docMk/>
          <pc:sldMk cId="2699003094" sldId="258"/>
        </pc:sldMkLst>
        <pc:spChg chg="mod">
          <ac:chgData name="Brito, Casey" userId="ee5f6a09-792e-4435-82b3-e58ee59be0b7" providerId="ADAL" clId="{19409363-DFE0-46E5-82C5-CDE0D7B2D80D}" dt="2018-04-04T14:40:44.504" v="37"/>
          <ac:spMkLst>
            <pc:docMk/>
            <pc:sldMk cId="2699003094" sldId="258"/>
            <ac:spMk id="8" creationId="{D5374CD5-7F4C-47B3-AF37-A842554F6DE2}"/>
          </ac:spMkLst>
        </pc:spChg>
      </pc:sldChg>
      <pc:sldChg chg="delSp modSp modAnim">
        <pc:chgData name="Brito, Casey" userId="ee5f6a09-792e-4435-82b3-e58ee59be0b7" providerId="ADAL" clId="{19409363-DFE0-46E5-82C5-CDE0D7B2D80D}" dt="2018-04-04T14:41:37.591" v="43"/>
        <pc:sldMkLst>
          <pc:docMk/>
          <pc:sldMk cId="3765478480" sldId="259"/>
        </pc:sldMkLst>
        <pc:spChg chg="mod topLvl">
          <ac:chgData name="Brito, Casey" userId="ee5f6a09-792e-4435-82b3-e58ee59be0b7" providerId="ADAL" clId="{19409363-DFE0-46E5-82C5-CDE0D7B2D80D}" dt="2018-04-04T14:41:10.856" v="38" actId="165"/>
          <ac:spMkLst>
            <pc:docMk/>
            <pc:sldMk cId="3765478480" sldId="259"/>
            <ac:spMk id="11" creationId="{AB07836E-5890-4FBB-879C-FA1320386763}"/>
          </ac:spMkLst>
        </pc:spChg>
        <pc:spChg chg="mod topLvl">
          <ac:chgData name="Brito, Casey" userId="ee5f6a09-792e-4435-82b3-e58ee59be0b7" providerId="ADAL" clId="{19409363-DFE0-46E5-82C5-CDE0D7B2D80D}" dt="2018-04-04T14:41:10.856" v="38" actId="165"/>
          <ac:spMkLst>
            <pc:docMk/>
            <pc:sldMk cId="3765478480" sldId="259"/>
            <ac:spMk id="12" creationId="{E7C72158-9B51-46E6-88EC-63871E58EE12}"/>
          </ac:spMkLst>
        </pc:spChg>
        <pc:spChg chg="mod topLvl">
          <ac:chgData name="Brito, Casey" userId="ee5f6a09-792e-4435-82b3-e58ee59be0b7" providerId="ADAL" clId="{19409363-DFE0-46E5-82C5-CDE0D7B2D80D}" dt="2018-04-04T14:41:10.856" v="38" actId="165"/>
          <ac:spMkLst>
            <pc:docMk/>
            <pc:sldMk cId="3765478480" sldId="259"/>
            <ac:spMk id="13" creationId="{62F6F12D-8EB0-43F8-B759-4F2EFD76EDCE}"/>
          </ac:spMkLst>
        </pc:spChg>
        <pc:spChg chg="mod topLvl">
          <ac:chgData name="Brito, Casey" userId="ee5f6a09-792e-4435-82b3-e58ee59be0b7" providerId="ADAL" clId="{19409363-DFE0-46E5-82C5-CDE0D7B2D80D}" dt="2018-04-04T14:41:10.856" v="38" actId="165"/>
          <ac:spMkLst>
            <pc:docMk/>
            <pc:sldMk cId="3765478480" sldId="259"/>
            <ac:spMk id="16" creationId="{890190F3-B5B2-4017-8059-8FD3F17BB8FA}"/>
          </ac:spMkLst>
        </pc:spChg>
        <pc:spChg chg="mod topLvl">
          <ac:chgData name="Brito, Casey" userId="ee5f6a09-792e-4435-82b3-e58ee59be0b7" providerId="ADAL" clId="{19409363-DFE0-46E5-82C5-CDE0D7B2D80D}" dt="2018-04-04T14:41:10.856" v="38" actId="165"/>
          <ac:spMkLst>
            <pc:docMk/>
            <pc:sldMk cId="3765478480" sldId="259"/>
            <ac:spMk id="17" creationId="{5098D759-A429-4BC9-A44B-C88FE90CD8C6}"/>
          </ac:spMkLst>
        </pc:spChg>
        <pc:spChg chg="mod topLvl">
          <ac:chgData name="Brito, Casey" userId="ee5f6a09-792e-4435-82b3-e58ee59be0b7" providerId="ADAL" clId="{19409363-DFE0-46E5-82C5-CDE0D7B2D80D}" dt="2018-04-04T14:41:10.856" v="38" actId="165"/>
          <ac:spMkLst>
            <pc:docMk/>
            <pc:sldMk cId="3765478480" sldId="259"/>
            <ac:spMk id="18" creationId="{23360D12-F701-4094-B85A-1DDE1749EA48}"/>
          </ac:spMkLst>
        </pc:spChg>
        <pc:spChg chg="mod topLvl">
          <ac:chgData name="Brito, Casey" userId="ee5f6a09-792e-4435-82b3-e58ee59be0b7" providerId="ADAL" clId="{19409363-DFE0-46E5-82C5-CDE0D7B2D80D}" dt="2018-04-04T14:41:10.856" v="38" actId="165"/>
          <ac:spMkLst>
            <pc:docMk/>
            <pc:sldMk cId="3765478480" sldId="259"/>
            <ac:spMk id="19" creationId="{8DB33279-7307-449F-BB36-835E9FB70C40}"/>
          </ac:spMkLst>
        </pc:spChg>
        <pc:spChg chg="mod topLvl">
          <ac:chgData name="Brito, Casey" userId="ee5f6a09-792e-4435-82b3-e58ee59be0b7" providerId="ADAL" clId="{19409363-DFE0-46E5-82C5-CDE0D7B2D80D}" dt="2018-04-04T14:41:10.856" v="38" actId="165"/>
          <ac:spMkLst>
            <pc:docMk/>
            <pc:sldMk cId="3765478480" sldId="259"/>
            <ac:spMk id="20" creationId="{361CA2EC-7582-478B-B25D-090386560A79}"/>
          </ac:spMkLst>
        </pc:spChg>
        <pc:spChg chg="mod topLvl">
          <ac:chgData name="Brito, Casey" userId="ee5f6a09-792e-4435-82b3-e58ee59be0b7" providerId="ADAL" clId="{19409363-DFE0-46E5-82C5-CDE0D7B2D80D}" dt="2018-04-04T14:41:10.856" v="38" actId="165"/>
          <ac:spMkLst>
            <pc:docMk/>
            <pc:sldMk cId="3765478480" sldId="259"/>
            <ac:spMk id="21" creationId="{5038E34B-9554-46FB-BA30-38145B418A19}"/>
          </ac:spMkLst>
        </pc:spChg>
        <pc:grpChg chg="del">
          <ac:chgData name="Brito, Casey" userId="ee5f6a09-792e-4435-82b3-e58ee59be0b7" providerId="ADAL" clId="{19409363-DFE0-46E5-82C5-CDE0D7B2D80D}" dt="2018-04-04T14:41:10.856" v="38" actId="165"/>
          <ac:grpSpMkLst>
            <pc:docMk/>
            <pc:sldMk cId="3765478480" sldId="259"/>
            <ac:grpSpMk id="2" creationId="{32FC6105-270E-42AC-931B-0465E0DDF195}"/>
          </ac:grpSpMkLst>
        </pc:grpChg>
        <pc:picChg chg="mod topLvl">
          <ac:chgData name="Brito, Casey" userId="ee5f6a09-792e-4435-82b3-e58ee59be0b7" providerId="ADAL" clId="{19409363-DFE0-46E5-82C5-CDE0D7B2D80D}" dt="2018-04-04T14:41:10.856" v="38" actId="165"/>
          <ac:picMkLst>
            <pc:docMk/>
            <pc:sldMk cId="3765478480" sldId="259"/>
            <ac:picMk id="14" creationId="{D08DD584-7AB4-4746-9D68-4A9BB9D4C2C1}"/>
          </ac:picMkLst>
        </pc:picChg>
        <pc:cxnChg chg="mod topLvl">
          <ac:chgData name="Brito, Casey" userId="ee5f6a09-792e-4435-82b3-e58ee59be0b7" providerId="ADAL" clId="{19409363-DFE0-46E5-82C5-CDE0D7B2D80D}" dt="2018-04-04T14:41:10.856" v="38" actId="165"/>
          <ac:cxnSpMkLst>
            <pc:docMk/>
            <pc:sldMk cId="3765478480" sldId="259"/>
            <ac:cxnSpMk id="10" creationId="{AA89B90E-74EC-4C89-919D-1FBDE764BC3A}"/>
          </ac:cxnSpMkLst>
        </pc:cxnChg>
      </pc:sldChg>
      <pc:sldChg chg="delSp modSp modAnim">
        <pc:chgData name="Brito, Casey" userId="ee5f6a09-792e-4435-82b3-e58ee59be0b7" providerId="ADAL" clId="{19409363-DFE0-46E5-82C5-CDE0D7B2D80D}" dt="2018-04-04T14:42:56.527" v="74" actId="20577"/>
        <pc:sldMkLst>
          <pc:docMk/>
          <pc:sldMk cId="2470694961" sldId="260"/>
        </pc:sldMkLst>
        <pc:spChg chg="mod">
          <ac:chgData name="Brito, Casey" userId="ee5f6a09-792e-4435-82b3-e58ee59be0b7" providerId="ADAL" clId="{19409363-DFE0-46E5-82C5-CDE0D7B2D80D}" dt="2018-04-04T14:42:38.285" v="49" actId="20577"/>
          <ac:spMkLst>
            <pc:docMk/>
            <pc:sldMk cId="2470694961" sldId="260"/>
            <ac:spMk id="2" creationId="{DE14D880-BDFC-4ACD-B31C-ED710C782FE6}"/>
          </ac:spMkLst>
        </pc:spChg>
        <pc:spChg chg="mod">
          <ac:chgData name="Brito, Casey" userId="ee5f6a09-792e-4435-82b3-e58ee59be0b7" providerId="ADAL" clId="{19409363-DFE0-46E5-82C5-CDE0D7B2D80D}" dt="2018-04-04T14:42:56.527" v="74" actId="20577"/>
          <ac:spMkLst>
            <pc:docMk/>
            <pc:sldMk cId="2470694961" sldId="260"/>
            <ac:spMk id="15" creationId="{92AF9A80-483A-4F71-A49E-B9A6B51140A8}"/>
          </ac:spMkLst>
        </pc:spChg>
        <pc:spChg chg="mod">
          <ac:chgData name="Brito, Casey" userId="ee5f6a09-792e-4435-82b3-e58ee59be0b7" providerId="ADAL" clId="{19409363-DFE0-46E5-82C5-CDE0D7B2D80D}" dt="2018-04-04T14:42:44.071" v="52" actId="27636"/>
          <ac:spMkLst>
            <pc:docMk/>
            <pc:sldMk cId="2470694961" sldId="260"/>
            <ac:spMk id="21" creationId="{9D16C80E-BF66-4968-A4D3-DD22EE5EBD8D}"/>
          </ac:spMkLst>
        </pc:spChg>
        <pc:spChg chg="mod topLvl">
          <ac:chgData name="Brito, Casey" userId="ee5f6a09-792e-4435-82b3-e58ee59be0b7" providerId="ADAL" clId="{19409363-DFE0-46E5-82C5-CDE0D7B2D80D}" dt="2018-04-04T14:41:57.183" v="44" actId="165"/>
          <ac:spMkLst>
            <pc:docMk/>
            <pc:sldMk cId="2470694961" sldId="260"/>
            <ac:spMk id="23" creationId="{95D9FDD2-5689-4CBF-AF32-A15BD0B0583E}"/>
          </ac:spMkLst>
        </pc:spChg>
        <pc:spChg chg="mod topLvl">
          <ac:chgData name="Brito, Casey" userId="ee5f6a09-792e-4435-82b3-e58ee59be0b7" providerId="ADAL" clId="{19409363-DFE0-46E5-82C5-CDE0D7B2D80D}" dt="2018-04-04T14:41:57.183" v="44" actId="165"/>
          <ac:spMkLst>
            <pc:docMk/>
            <pc:sldMk cId="2470694961" sldId="260"/>
            <ac:spMk id="24" creationId="{1E3E740B-CFB5-4D10-A14F-45811256A460}"/>
          </ac:spMkLst>
        </pc:spChg>
        <pc:spChg chg="mod topLvl">
          <ac:chgData name="Brito, Casey" userId="ee5f6a09-792e-4435-82b3-e58ee59be0b7" providerId="ADAL" clId="{19409363-DFE0-46E5-82C5-CDE0D7B2D80D}" dt="2018-04-04T14:41:57.183" v="44" actId="165"/>
          <ac:spMkLst>
            <pc:docMk/>
            <pc:sldMk cId="2470694961" sldId="260"/>
            <ac:spMk id="25" creationId="{2B5362AE-D16E-4C88-83C5-081C7C58AC03}"/>
          </ac:spMkLst>
        </pc:spChg>
        <pc:spChg chg="mod topLvl">
          <ac:chgData name="Brito, Casey" userId="ee5f6a09-792e-4435-82b3-e58ee59be0b7" providerId="ADAL" clId="{19409363-DFE0-46E5-82C5-CDE0D7B2D80D}" dt="2018-04-04T14:41:57.183" v="44" actId="165"/>
          <ac:spMkLst>
            <pc:docMk/>
            <pc:sldMk cId="2470694961" sldId="260"/>
            <ac:spMk id="26" creationId="{57617837-D3B4-4FC1-A22F-7925FF3C1E9E}"/>
          </ac:spMkLst>
        </pc:spChg>
        <pc:grpChg chg="del">
          <ac:chgData name="Brito, Casey" userId="ee5f6a09-792e-4435-82b3-e58ee59be0b7" providerId="ADAL" clId="{19409363-DFE0-46E5-82C5-CDE0D7B2D80D}" dt="2018-04-04T14:41:57.183" v="44" actId="165"/>
          <ac:grpSpMkLst>
            <pc:docMk/>
            <pc:sldMk cId="2470694961" sldId="260"/>
            <ac:grpSpMk id="3" creationId="{B5CD0831-DF01-45F8-AF11-5B6E5C401E00}"/>
          </ac:grpSpMkLst>
        </pc:grpChg>
        <pc:picChg chg="mod topLvl">
          <ac:chgData name="Brito, Casey" userId="ee5f6a09-792e-4435-82b3-e58ee59be0b7" providerId="ADAL" clId="{19409363-DFE0-46E5-82C5-CDE0D7B2D80D}" dt="2018-04-04T14:41:57.183" v="44" actId="165"/>
          <ac:picMkLst>
            <pc:docMk/>
            <pc:sldMk cId="2470694961" sldId="260"/>
            <ac:picMk id="22" creationId="{04907FD6-28C8-408A-A494-833A9CA724F8}"/>
          </ac:picMkLst>
        </pc:picChg>
      </pc:sldChg>
      <pc:sldChg chg="modSp add modAnim">
        <pc:chgData name="Brito, Casey" userId="ee5f6a09-792e-4435-82b3-e58ee59be0b7" providerId="ADAL" clId="{19409363-DFE0-46E5-82C5-CDE0D7B2D80D}" dt="2018-04-04T14:44:10.529" v="78" actId="20577"/>
        <pc:sldMkLst>
          <pc:docMk/>
          <pc:sldMk cId="4058594262" sldId="271"/>
        </pc:sldMkLst>
        <pc:spChg chg="mod">
          <ac:chgData name="Brito, Casey" userId="ee5f6a09-792e-4435-82b3-e58ee59be0b7" providerId="ADAL" clId="{19409363-DFE0-46E5-82C5-CDE0D7B2D80D}" dt="2018-04-04T14:44:10.529" v="78" actId="20577"/>
          <ac:spMkLst>
            <pc:docMk/>
            <pc:sldMk cId="4058594262" sldId="271"/>
            <ac:spMk id="21" creationId="{9D16C80E-BF66-4968-A4D3-DD22EE5EBD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82A7-1B33-4105-A795-81A171FC1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7BEA0-FCA1-481C-ABE8-C7AE43C24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8AF3-DB94-4329-AE02-F758357A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92EB-C78F-42E5-9AFC-A6F6747DE7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C24D-4FC8-4517-8958-6497C43B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B1C2-8B46-4DEA-850B-4E63ED0D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ECB-3A04-4C6B-BB36-4740115E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4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F130-9D30-4551-BF75-BBBF1EAC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C9BF-7850-4C82-B183-09C7CC1D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F7EF-F21F-485F-9516-885EF04F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92EB-C78F-42E5-9AFC-A6F6747DE7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577-9701-48E6-8E8A-EA480354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18EA-234E-4B37-AE6F-20FED934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ECB-3A04-4C6B-BB36-4740115E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08166-2A0E-467F-ACC0-AE4A1208C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95D7F-6E21-4A88-8B2A-78DA0A2C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C847-8B38-4655-83BE-7865853B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92EB-C78F-42E5-9AFC-A6F6747DE7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6AC35-9015-416C-8A8D-CA2C4299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B49F-26D7-4F16-9E23-4C19CF01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ECB-3A04-4C6B-BB36-4740115E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9664-E4C2-430C-8005-CC45EC9D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2A2F-6CFF-40C5-8444-3A623A85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9823E-CD47-4679-8299-4E9F70D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92EB-C78F-42E5-9AFC-A6F6747DE7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0BD9-D79A-4BBD-ACAC-5D133440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1FC7-A596-4556-BA87-45B3B0CF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ECB-3A04-4C6B-BB36-4740115E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0162-6311-454F-80BC-96037472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5FFB5-84E9-40BC-B0E3-DA001BDE4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E03C0-11A9-4C78-AB82-AB9DEDFA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92EB-C78F-42E5-9AFC-A6F6747DE7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421C-85E5-48F1-A7E4-15F450E0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26BE7-C562-47DB-AFB8-67DC299A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ECB-3A04-4C6B-BB36-4740115E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5668-CE59-43F0-A07B-1C2DCE37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E7FF-83ED-47E3-B895-94718507C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76175-390E-4EC4-9B45-94CF4688A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039F2-6B09-4237-B72C-36D39AEF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92EB-C78F-42E5-9AFC-A6F6747DE7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C12A-58D7-485E-B5E7-1CB54520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27CA-8F61-41F3-8713-EC0E1292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ECB-3A04-4C6B-BB36-4740115E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E213-2D1C-4D84-AD83-890BDD2D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4935F-294B-467A-85F6-5A6C7DB62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CC3A1-3FD0-43AF-9007-ED0F6EAFE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06E3F-AE75-40A5-AFFE-86510AFBB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E153B-7771-4409-BEF6-3AE2AB23F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00C57-5CBB-43F5-8FB7-66BA6FC2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92EB-C78F-42E5-9AFC-A6F6747DE7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98EFB-DEB7-4E55-9127-BA227A7A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6FC40-FB46-44AD-AA23-EBB8FA7F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ECB-3A04-4C6B-BB36-4740115E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1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988-07F4-4AAB-B2F2-B45148E8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0A16-EC99-449C-AA87-719E0257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92EB-C78F-42E5-9AFC-A6F6747DE7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A6975-B10C-4975-86D1-492F1B1A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70D05-89FF-40D2-966F-378A15DC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ECB-3A04-4C6B-BB36-4740115E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1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C4C2E-38D1-4B90-92A5-0DF86E1D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92EB-C78F-42E5-9AFC-A6F6747DE7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3D57D-8510-4B67-B918-AB36C649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F74D2-2A32-46A5-893B-E7272FD8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ECB-3A04-4C6B-BB36-4740115E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1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31CF-57DC-4608-877B-0B510B0F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2AC9-D75E-4981-B4C4-828ECF1E5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EA91A-1154-480C-9058-06372E5A1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3403E-773B-46A9-A136-E828E1DC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92EB-C78F-42E5-9AFC-A6F6747DE7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2E30-7DB7-49F8-865F-BB0286A8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731AF-4061-49A9-8F55-924FD5CD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ECB-3A04-4C6B-BB36-4740115E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58DD-EC58-4636-AEFF-BBCBF9A7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69C59-156F-4E65-A32E-839B7096E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B776D-9A9C-4F65-80ED-54BD6311F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C2857-FFF2-43B3-8322-D3A4493A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92EB-C78F-42E5-9AFC-A6F6747DE7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CD0B1-5621-4BB7-8701-4F84B373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4F7A0-D622-4175-8208-F3D1A2C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4ECB-3A04-4C6B-BB36-4740115E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0B7FA-2A69-447B-9F23-E243C976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3FED2-B69B-4A55-8194-23C5465A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3262-1EED-4BDA-963A-FDEB296EE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92EB-C78F-42E5-9AFC-A6F6747DE7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C3C7-43A6-44BF-8970-4CCA132E0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ADC4-58FB-4909-B84A-8F3F7ADA8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4ECB-3A04-4C6B-BB36-4740115E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6.6: Solving Trigonometric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DCDB183-CD30-47A6-A43D-1285211B499F}"/>
              </a:ext>
            </a:extLst>
          </p:cNvPr>
          <p:cNvSpPr/>
          <p:nvPr/>
        </p:nvSpPr>
        <p:spPr>
          <a:xfrm>
            <a:off x="2307177" y="2548653"/>
            <a:ext cx="315480" cy="4264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A15B4F-1D33-4D83-85E1-38590D448FFE}"/>
              </a:ext>
            </a:extLst>
          </p:cNvPr>
          <p:cNvSpPr/>
          <p:nvPr/>
        </p:nvSpPr>
        <p:spPr>
          <a:xfrm>
            <a:off x="2271760" y="1094341"/>
            <a:ext cx="386314" cy="5697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1A6385-BF5E-45BB-A678-CCFD050EE34F}"/>
              </a:ext>
            </a:extLst>
          </p:cNvPr>
          <p:cNvSpPr/>
          <p:nvPr/>
        </p:nvSpPr>
        <p:spPr>
          <a:xfrm>
            <a:off x="2370112" y="3057939"/>
            <a:ext cx="375982" cy="7421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9E302-9952-450D-91F9-AE61C2AA8269}"/>
              </a:ext>
            </a:extLst>
          </p:cNvPr>
          <p:cNvSpPr/>
          <p:nvPr/>
        </p:nvSpPr>
        <p:spPr>
          <a:xfrm>
            <a:off x="2370112" y="444984"/>
            <a:ext cx="341960" cy="5697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B7D2CE-CB20-453F-87D0-25C61C6D15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03228" y="164904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Ex: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B7D2CE-CB20-453F-87D0-25C61C6D1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03228" y="164904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5374CD5-7F4C-47B3-AF37-A842554F6D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34221" y="1379202"/>
                <a:ext cx="6961452" cy="4351338"/>
              </a:xfrm>
            </p:spPr>
            <p:txBody>
              <a:bodyPr/>
              <a:lstStyle/>
              <a:p>
                <a:r>
                  <a:rPr lang="en-US" dirty="0"/>
                  <a:t>Recall that in general on the unit circle,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Thus, we look at the </a:t>
                </a:r>
                <a:r>
                  <a:rPr lang="en-US" i="1" dirty="0"/>
                  <a:t>x</a:t>
                </a:r>
                <a:r>
                  <a:rPr lang="en-US" dirty="0"/>
                  <a:t>-coordinate: cosine of which angles equals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5374CD5-7F4C-47B3-AF37-A842554F6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34221" y="1379202"/>
                <a:ext cx="6961452" cy="4351338"/>
              </a:xfrm>
              <a:blipFill>
                <a:blip r:embed="rId3"/>
                <a:stretch>
                  <a:fillRect l="-157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5E65F59-D573-4E44-9B65-C431265EA9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766" t="28846" r="41336" b="11021"/>
          <a:stretch/>
        </p:blipFill>
        <p:spPr>
          <a:xfrm>
            <a:off x="263393" y="497795"/>
            <a:ext cx="3513662" cy="3219441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22DFF282-C13E-48F3-8FBC-7263FE8C24F2}"/>
              </a:ext>
            </a:extLst>
          </p:cNvPr>
          <p:cNvSpPr/>
          <p:nvPr/>
        </p:nvSpPr>
        <p:spPr>
          <a:xfrm>
            <a:off x="3337473" y="444984"/>
            <a:ext cx="1091436" cy="6493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6E21DD3-2665-4DED-9810-AAFE0E41E291}"/>
              </a:ext>
            </a:extLst>
          </p:cNvPr>
          <p:cNvSpPr/>
          <p:nvPr/>
        </p:nvSpPr>
        <p:spPr>
          <a:xfrm>
            <a:off x="3511792" y="3150704"/>
            <a:ext cx="1091436" cy="6493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E18CD2-436B-4503-B007-2671135C6465}"/>
                  </a:ext>
                </a:extLst>
              </p:cNvPr>
              <p:cNvSpPr txBox="1"/>
              <p:nvPr/>
            </p:nvSpPr>
            <p:spPr>
              <a:xfrm>
                <a:off x="7894774" y="2433088"/>
                <a:ext cx="3505640" cy="1571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br>
                  <a:rPr lang="en-US" sz="2800" dirty="0"/>
                </a:b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E18CD2-436B-4503-B007-2671135C6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774" y="2433088"/>
                <a:ext cx="3505640" cy="1571712"/>
              </a:xfrm>
              <a:prstGeom prst="rect">
                <a:avLst/>
              </a:prstGeom>
              <a:blipFill>
                <a:blip r:embed="rId5"/>
                <a:stretch>
                  <a:fillRect r="-2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6577D7B-8183-4DA0-BBC1-C51FCB6E37EC}"/>
              </a:ext>
            </a:extLst>
          </p:cNvPr>
          <p:cNvSpPr/>
          <p:nvPr/>
        </p:nvSpPr>
        <p:spPr>
          <a:xfrm>
            <a:off x="9642175" y="2717889"/>
            <a:ext cx="1747402" cy="10755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F160E3-6093-49CB-B503-5F799C99606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12" grpId="0" animBg="1"/>
      <p:bldP spid="8" grpId="0" build="p"/>
      <p:bldP spid="10" grpId="0" animBg="1"/>
      <p:bldP spid="11" grpId="0" animBg="1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DCDB183-CD30-47A6-A43D-1285211B499F}"/>
              </a:ext>
            </a:extLst>
          </p:cNvPr>
          <p:cNvSpPr/>
          <p:nvPr/>
        </p:nvSpPr>
        <p:spPr>
          <a:xfrm>
            <a:off x="2852239" y="2989384"/>
            <a:ext cx="388187" cy="5321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A15B4F-1D33-4D83-85E1-38590D448FFE}"/>
              </a:ext>
            </a:extLst>
          </p:cNvPr>
          <p:cNvSpPr/>
          <p:nvPr/>
        </p:nvSpPr>
        <p:spPr>
          <a:xfrm>
            <a:off x="2492645" y="2392907"/>
            <a:ext cx="346689" cy="5112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1A6385-BF5E-45BB-A678-CCFD050EE34F}"/>
              </a:ext>
            </a:extLst>
          </p:cNvPr>
          <p:cNvSpPr/>
          <p:nvPr/>
        </p:nvSpPr>
        <p:spPr>
          <a:xfrm>
            <a:off x="1681743" y="2433640"/>
            <a:ext cx="309914" cy="5435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9E302-9952-450D-91F9-AE61C2AA8269}"/>
              </a:ext>
            </a:extLst>
          </p:cNvPr>
          <p:cNvSpPr/>
          <p:nvPr/>
        </p:nvSpPr>
        <p:spPr>
          <a:xfrm>
            <a:off x="1470726" y="2999544"/>
            <a:ext cx="383463" cy="6388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B7D2CE-CB20-453F-87D0-25C61C6D15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77802" y="156460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Ex: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B7D2CE-CB20-453F-87D0-25C61C6D1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77802" y="156460"/>
                <a:ext cx="10515600" cy="1325563"/>
              </a:xfrm>
              <a:blipFill>
                <a:blip r:embed="rId2"/>
                <a:stretch>
                  <a:fillRect l="-2319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5374CD5-7F4C-47B3-AF37-A842554F6D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442855" y="1482023"/>
                <a:ext cx="6910945" cy="4694940"/>
              </a:xfrm>
            </p:spPr>
            <p:txBody>
              <a:bodyPr/>
              <a:lstStyle/>
              <a:p>
                <a:r>
                  <a:rPr lang="en-US" dirty="0"/>
                  <a:t>Recall that in general on the unit circle,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Thus, we look 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-coordinate: sine of which angles equals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5374CD5-7F4C-47B3-AF37-A842554F6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42855" y="1482023"/>
                <a:ext cx="6910945" cy="4694940"/>
              </a:xfrm>
              <a:blipFill>
                <a:blip r:embed="rId3"/>
                <a:stretch>
                  <a:fillRect l="-1587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Left 9">
            <a:extLst>
              <a:ext uri="{FF2B5EF4-FFF2-40B4-BE49-F238E27FC236}">
                <a16:creationId xmlns:a16="http://schemas.microsoft.com/office/drawing/2014/main" id="{22DFF282-C13E-48F3-8FBC-7263FE8C24F2}"/>
              </a:ext>
            </a:extLst>
          </p:cNvPr>
          <p:cNvSpPr/>
          <p:nvPr/>
        </p:nvSpPr>
        <p:spPr>
          <a:xfrm rot="10800000">
            <a:off x="168985" y="3144086"/>
            <a:ext cx="751944" cy="4473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6E21DD3-2665-4DED-9810-AAFE0E41E291}"/>
              </a:ext>
            </a:extLst>
          </p:cNvPr>
          <p:cNvSpPr/>
          <p:nvPr/>
        </p:nvSpPr>
        <p:spPr>
          <a:xfrm>
            <a:off x="3497786" y="3045021"/>
            <a:ext cx="751944" cy="4473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E18CD2-436B-4503-B007-2671135C6465}"/>
                  </a:ext>
                </a:extLst>
              </p:cNvPr>
              <p:cNvSpPr txBox="1"/>
              <p:nvPr/>
            </p:nvSpPr>
            <p:spPr>
              <a:xfrm>
                <a:off x="6969394" y="2482852"/>
                <a:ext cx="3657924" cy="1571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br>
                  <a:rPr lang="en-US" sz="2800" dirty="0"/>
                </a:b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E18CD2-436B-4503-B007-2671135C6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394" y="2482852"/>
                <a:ext cx="3657924" cy="1571712"/>
              </a:xfrm>
              <a:prstGeom prst="rect">
                <a:avLst/>
              </a:prstGeom>
              <a:blipFill>
                <a:blip r:embed="rId4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6577D7B-8183-4DA0-BBC1-C51FCB6E37EC}"/>
              </a:ext>
            </a:extLst>
          </p:cNvPr>
          <p:cNvSpPr/>
          <p:nvPr/>
        </p:nvSpPr>
        <p:spPr>
          <a:xfrm>
            <a:off x="8716795" y="2907875"/>
            <a:ext cx="1910523" cy="8124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C6F25-5EF0-4255-9694-727A638CC4F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5E65F59-D573-4E44-9B65-C431265EA9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766" t="28846" r="41336" b="11021"/>
          <a:stretch/>
        </p:blipFill>
        <p:spPr>
          <a:xfrm>
            <a:off x="390518" y="213569"/>
            <a:ext cx="3601852" cy="3300247"/>
          </a:xfrm>
          <a:prstGeom prst="rect">
            <a:avLst/>
          </a:prstGeom>
        </p:spPr>
      </p:pic>
      <p:sp>
        <p:nvSpPr>
          <p:cNvPr id="3" name="Octagon 2">
            <a:extLst>
              <a:ext uri="{FF2B5EF4-FFF2-40B4-BE49-F238E27FC236}">
                <a16:creationId xmlns:a16="http://schemas.microsoft.com/office/drawing/2014/main" id="{901EB2CA-7AB9-4ACC-B622-C179469544A7}"/>
              </a:ext>
            </a:extLst>
          </p:cNvPr>
          <p:cNvSpPr/>
          <p:nvPr/>
        </p:nvSpPr>
        <p:spPr>
          <a:xfrm>
            <a:off x="11554319" y="3245232"/>
            <a:ext cx="494326" cy="494326"/>
          </a:xfrm>
          <a:prstGeom prst="oc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12" grpId="0" animBg="1"/>
      <p:bldP spid="8" grpId="0" build="p"/>
      <p:bldP spid="10" grpId="0" animBg="1"/>
      <p:bldP spid="11" grpId="0" animBg="1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12EB24E-A67C-4541-9822-65F8D7F6FF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83601" y="17422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Ex: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12EB24E-A67C-4541-9822-65F8D7F6F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3601" y="17422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2E490-647B-47E4-9896-F56BC7B4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8" y="1473284"/>
            <a:ext cx="5554638" cy="4351338"/>
          </a:xfrm>
        </p:spPr>
        <p:txBody>
          <a:bodyPr/>
          <a:lstStyle/>
          <a:p>
            <a:r>
              <a:rPr lang="en-US" dirty="0"/>
              <a:t>Notice how there’s no statement of where the solution is to be found.</a:t>
            </a:r>
          </a:p>
          <a:p>
            <a:r>
              <a:rPr lang="en-US" dirty="0"/>
              <a:t>If there is no statement of domain, assume you solve the equation over all real numbers.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8DD584-7AB4-4746-9D68-4A9BB9D4C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61" t="30760" r="8731" b="20952"/>
          <a:stretch/>
        </p:blipFill>
        <p:spPr>
          <a:xfrm>
            <a:off x="5838239" y="758933"/>
            <a:ext cx="7833313" cy="274862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89B90E-74EC-4C89-919D-1FBDE764BC3A}"/>
              </a:ext>
            </a:extLst>
          </p:cNvPr>
          <p:cNvCxnSpPr>
            <a:cxnSpLocks/>
          </p:cNvCxnSpPr>
          <p:nvPr/>
        </p:nvCxnSpPr>
        <p:spPr>
          <a:xfrm>
            <a:off x="5838239" y="1536877"/>
            <a:ext cx="783331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B07836E-5890-4FBB-879C-FA1320386763}"/>
              </a:ext>
            </a:extLst>
          </p:cNvPr>
          <p:cNvSpPr/>
          <p:nvPr/>
        </p:nvSpPr>
        <p:spPr>
          <a:xfrm>
            <a:off x="6706819" y="1257659"/>
            <a:ext cx="614644" cy="605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C72158-9B51-46E6-88EC-63871E58EE12}"/>
              </a:ext>
            </a:extLst>
          </p:cNvPr>
          <p:cNvSpPr/>
          <p:nvPr/>
        </p:nvSpPr>
        <p:spPr>
          <a:xfrm>
            <a:off x="8448734" y="1257659"/>
            <a:ext cx="614644" cy="60525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F6F12D-8EB0-43F8-B759-4F2EFD76EDCE}"/>
              </a:ext>
            </a:extLst>
          </p:cNvPr>
          <p:cNvSpPr/>
          <p:nvPr/>
        </p:nvSpPr>
        <p:spPr>
          <a:xfrm>
            <a:off x="11241992" y="1257659"/>
            <a:ext cx="614644" cy="60525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0190F3-B5B2-4017-8059-8FD3F17BB8FA}"/>
              </a:ext>
            </a:extLst>
          </p:cNvPr>
          <p:cNvSpPr/>
          <p:nvPr/>
        </p:nvSpPr>
        <p:spPr>
          <a:xfrm>
            <a:off x="12136237" y="1257659"/>
            <a:ext cx="614644" cy="605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98D759-A429-4BC9-A44B-C88FE90CD8C6}"/>
              </a:ext>
            </a:extLst>
          </p:cNvPr>
          <p:cNvSpPr/>
          <p:nvPr/>
        </p:nvSpPr>
        <p:spPr>
          <a:xfrm>
            <a:off x="9447573" y="1257659"/>
            <a:ext cx="614644" cy="605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3360D12-F701-4094-B85A-1DDE1749EA48}"/>
              </a:ext>
            </a:extLst>
          </p:cNvPr>
          <p:cNvSpPr/>
          <p:nvPr/>
        </p:nvSpPr>
        <p:spPr>
          <a:xfrm>
            <a:off x="7014141" y="675128"/>
            <a:ext cx="2738044" cy="256493"/>
          </a:xfrm>
          <a:prstGeom prst="leftRightArrow">
            <a:avLst/>
          </a:prstGeom>
          <a:solidFill>
            <a:srgbClr val="FFC00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B33279-7307-449F-BB36-835E9FB70C40}"/>
                  </a:ext>
                </a:extLst>
              </p:cNvPr>
              <p:cNvSpPr txBox="1"/>
              <p:nvPr/>
            </p:nvSpPr>
            <p:spPr>
              <a:xfrm>
                <a:off x="8370619" y="354840"/>
                <a:ext cx="516815" cy="383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B33279-7307-449F-BB36-835E9FB70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619" y="354840"/>
                <a:ext cx="516815" cy="383368"/>
              </a:xfrm>
              <a:prstGeom prst="rect">
                <a:avLst/>
              </a:prstGeom>
              <a:blipFill>
                <a:blip r:embed="rId4"/>
                <a:stretch>
                  <a:fillRect l="-2353" r="-117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361CA2EC-7582-478B-B25D-090386560A79}"/>
              </a:ext>
            </a:extLst>
          </p:cNvPr>
          <p:cNvSpPr/>
          <p:nvPr/>
        </p:nvSpPr>
        <p:spPr>
          <a:xfrm>
            <a:off x="8800757" y="3321552"/>
            <a:ext cx="2738044" cy="256493"/>
          </a:xfrm>
          <a:prstGeom prst="leftRightArrow">
            <a:avLst/>
          </a:prstGeom>
          <a:solidFill>
            <a:srgbClr val="FFC00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38E34B-9554-46FB-BA30-38145B418A19}"/>
                  </a:ext>
                </a:extLst>
              </p:cNvPr>
              <p:cNvSpPr txBox="1"/>
              <p:nvPr/>
            </p:nvSpPr>
            <p:spPr>
              <a:xfrm>
                <a:off x="9847148" y="3031606"/>
                <a:ext cx="516815" cy="383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38E34B-9554-46FB-BA30-38145B418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148" y="3031606"/>
                <a:ext cx="516815" cy="383368"/>
              </a:xfrm>
              <a:prstGeom prst="rect">
                <a:avLst/>
              </a:prstGeom>
              <a:blipFill>
                <a:blip r:embed="rId5"/>
                <a:stretch>
                  <a:fillRect l="-2353" r="-117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81882241-194A-43BB-B72E-FC75D7052A0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7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  <p:bldP spid="17" grpId="0" animBg="1"/>
      <p:bldP spid="18" grpId="0" animBg="1"/>
      <p:bldP spid="19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14D880-BDFC-4ACD-B31C-ED710C782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3168" y="2908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Ex: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14D880-BDFC-4ACD-B31C-ED710C782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168" y="2908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92AF9A80-483A-4F71-A49E-B9A6B51140A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9368" y="1144502"/>
                <a:ext cx="5181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Decide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92AF9A80-483A-4F71-A49E-B9A6B5114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9368" y="1144502"/>
                <a:ext cx="5181600" cy="4351338"/>
              </a:xfrm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D16C80E-BF66-4968-A4D3-DD22EE5EB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168" y="2003047"/>
            <a:ext cx="5642665" cy="17500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4907FD6-28C8-408A-A494-833A9CA724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00" t="31991" r="29615" b="16496"/>
          <a:stretch/>
        </p:blipFill>
        <p:spPr>
          <a:xfrm>
            <a:off x="6609237" y="361142"/>
            <a:ext cx="5254223" cy="350747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5D9FDD2-5689-4CBF-AF32-A15BD0B0583E}"/>
              </a:ext>
            </a:extLst>
          </p:cNvPr>
          <p:cNvSpPr/>
          <p:nvPr/>
        </p:nvSpPr>
        <p:spPr>
          <a:xfrm>
            <a:off x="8504208" y="3081168"/>
            <a:ext cx="571111" cy="5711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3E740B-CFB5-4D10-A14F-45811256A460}"/>
              </a:ext>
            </a:extLst>
          </p:cNvPr>
          <p:cNvSpPr/>
          <p:nvPr/>
        </p:nvSpPr>
        <p:spPr>
          <a:xfrm>
            <a:off x="10567997" y="3081168"/>
            <a:ext cx="571111" cy="5711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2B5362AE-D16E-4C88-83C5-081C7C58AC03}"/>
              </a:ext>
            </a:extLst>
          </p:cNvPr>
          <p:cNvSpPr/>
          <p:nvPr/>
        </p:nvSpPr>
        <p:spPr>
          <a:xfrm>
            <a:off x="8852147" y="2648495"/>
            <a:ext cx="2035232" cy="216336"/>
          </a:xfrm>
          <a:prstGeom prst="leftRightArrow">
            <a:avLst/>
          </a:prstGeom>
          <a:solidFill>
            <a:srgbClr val="FFC00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17837-D3B4-4FC1-A22F-7925FF3C1E9E}"/>
              </a:ext>
            </a:extLst>
          </p:cNvPr>
          <p:cNvSpPr txBox="1"/>
          <p:nvPr/>
        </p:nvSpPr>
        <p:spPr>
          <a:xfrm>
            <a:off x="9709898" y="2300263"/>
            <a:ext cx="319729" cy="36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π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E87019-E842-4F56-ABF1-1BE95A601893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1" grpId="0" build="p"/>
      <p:bldP spid="23" grpId="0" animBg="1"/>
      <p:bldP spid="24" grpId="0" animBg="1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14D880-BDFC-4ACD-B31C-ED710C782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3168" y="2908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Ex: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14D880-BDFC-4ACD-B31C-ED710C782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168" y="2908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92AF9A80-483A-4F71-A49E-B9A6B51140A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9368" y="1144502"/>
                <a:ext cx="5181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First, decide where simply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92AF9A80-483A-4F71-A49E-B9A6B5114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9368" y="1144502"/>
                <a:ext cx="5181600" cy="4351338"/>
              </a:xfrm>
              <a:blipFill>
                <a:blip r:embed="rId3"/>
                <a:stretch>
                  <a:fillRect l="-129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9D16C80E-BF66-4968-A4D3-DD22EE5EBD8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168" y="2003047"/>
                <a:ext cx="5642665" cy="17500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Use the knowledge of the period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to create a solution over all real numbers.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 solve the </a:t>
                </a:r>
                <a:r>
                  <a:rPr lang="en-US" b="1" dirty="0">
                    <a:solidFill>
                      <a:srgbClr val="00B050"/>
                    </a:solidFill>
                  </a:rPr>
                  <a:t>problem at-hand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9D16C80E-BF66-4968-A4D3-DD22EE5EB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168" y="2003047"/>
                <a:ext cx="5642665" cy="1750088"/>
              </a:xfrm>
              <a:blipFill>
                <a:blip r:embed="rId4"/>
                <a:stretch>
                  <a:fillRect l="-1297" t="-7317" r="-2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04907FD6-28C8-408A-A494-833A9CA724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00" t="31991" r="29615" b="16496"/>
          <a:stretch/>
        </p:blipFill>
        <p:spPr>
          <a:xfrm>
            <a:off x="6609237" y="361142"/>
            <a:ext cx="5254223" cy="350747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5D9FDD2-5689-4CBF-AF32-A15BD0B0583E}"/>
              </a:ext>
            </a:extLst>
          </p:cNvPr>
          <p:cNvSpPr/>
          <p:nvPr/>
        </p:nvSpPr>
        <p:spPr>
          <a:xfrm>
            <a:off x="8504208" y="3081168"/>
            <a:ext cx="571111" cy="5711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3E740B-CFB5-4D10-A14F-45811256A460}"/>
              </a:ext>
            </a:extLst>
          </p:cNvPr>
          <p:cNvSpPr/>
          <p:nvPr/>
        </p:nvSpPr>
        <p:spPr>
          <a:xfrm>
            <a:off x="10567997" y="3081168"/>
            <a:ext cx="571111" cy="5711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2B5362AE-D16E-4C88-83C5-081C7C58AC03}"/>
              </a:ext>
            </a:extLst>
          </p:cNvPr>
          <p:cNvSpPr/>
          <p:nvPr/>
        </p:nvSpPr>
        <p:spPr>
          <a:xfrm>
            <a:off x="8852147" y="2648495"/>
            <a:ext cx="2035232" cy="216336"/>
          </a:xfrm>
          <a:prstGeom prst="leftRightArrow">
            <a:avLst/>
          </a:prstGeom>
          <a:solidFill>
            <a:srgbClr val="FFC00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17837-D3B4-4FC1-A22F-7925FF3C1E9E}"/>
              </a:ext>
            </a:extLst>
          </p:cNvPr>
          <p:cNvSpPr txBox="1"/>
          <p:nvPr/>
        </p:nvSpPr>
        <p:spPr>
          <a:xfrm>
            <a:off x="9709898" y="2300263"/>
            <a:ext cx="319729" cy="36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π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E87019-E842-4F56-ABF1-1BE95A601893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9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1" grpId="0" build="p"/>
      <p:bldP spid="23" grpId="0" animBg="1"/>
      <p:bldP spid="24" grpId="0" animBg="1"/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210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6.6: Solving Trigonometric Equations</vt:lpstr>
      <vt:lpstr>Ex: Solve cos⁡(θ)=1/2 over [0,2π)</vt:lpstr>
      <vt:lpstr>Ex: Solve sin⁡(θ)=-√3/2 over [0,2π)</vt:lpstr>
      <vt:lpstr>Ex: Solve cos⁡(θ)=1/2</vt:lpstr>
      <vt:lpstr>Ex: Solve tan⁡(θ)=-1.</vt:lpstr>
      <vt:lpstr>Ex: Solve tan⁡(3θ)=-1.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6.6</dc:title>
  <dc:creator>Brito, Casey</dc:creator>
  <cp:lastModifiedBy>Brito, Casey</cp:lastModifiedBy>
  <cp:revision>14</cp:revision>
  <dcterms:created xsi:type="dcterms:W3CDTF">2017-10-30T10:32:29Z</dcterms:created>
  <dcterms:modified xsi:type="dcterms:W3CDTF">2018-04-04T14:44:17Z</dcterms:modified>
</cp:coreProperties>
</file>