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89A6-CF7E-464F-A4D1-A54824FD1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5E342-BDF7-476F-84B8-2092B263E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516E-9A82-4FB1-91E1-16739221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69BB-DFBF-4ECB-A729-446915D6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80CB-B263-488F-B8C4-DFC2C26D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5C14-2285-4D05-A4B3-2FA5B3E7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E9BBF-E361-4E43-BBE1-1573BCC56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935E-C29B-43FB-869C-AD473CE6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1EE6-B8AA-49E2-9765-DF68C3F2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1152-E3E9-4E94-8358-96C2D3A0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105EB-8B94-497A-BE7F-9ADF4D535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BC6E1-69D5-4D7E-BCE0-E77CB8FD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847A-B411-4B3F-8245-6FDD137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3C1F-B5D6-46CE-A97C-8053BEED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20A9-B36E-49C4-A4C7-3C2D4202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E8FB-28F3-4AD0-ACF3-D3A21C24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D7F3-C2C0-418E-95BC-4900B082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A0EE-C420-4438-A241-A2B9AB9C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9AC6-4FE3-4F69-B7D1-4EA5B39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560B-2D9E-44D4-8BAF-EFF320EF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A8E-37C8-46D7-973C-57C543C6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2891D-4463-4F62-AE09-B9E5C649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C52C-E172-4B78-8BB5-6BE1709C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64EA1-6AB6-4A65-83C3-4E0F569D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754F-E208-4818-879B-2FAB4A3D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B13A-2707-4AE8-A835-9D0B2567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290C-EBD8-4816-A771-79320538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6A8E6-5D09-438D-B76A-7242DD666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D3FE-52A7-45DB-A179-859C7D2E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08EF-08D4-4317-BF04-13B88B20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247E-32A4-4A7F-97F4-5416BA79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CA00-9E4E-4D5F-9839-9A7A9300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4BC5-E536-49DE-BA7A-2EB192A7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8EE6-71B2-4572-93CF-DB931AB10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04E2A-F0E6-4B1A-8F98-670D6CE82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E3AEE-9CE8-4003-B1CA-B4AEAF99D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86E87-0964-4F10-8326-C653C10A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0DBF3-4D09-4786-A368-F77B9DA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5ECE1-7273-444A-8E5F-4EEE682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D6BE-F3A7-4C1A-9232-9B4E89B0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2764A-810E-4B01-B11D-3EA9F90D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0BD53-8735-4C3C-A781-49D93976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01542-D97F-4E71-8251-DD4D124D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0AB2-921A-47C9-A625-29DFAF4E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60B0-FE6A-423B-B762-5F74ADB2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E68A2-47E3-4A5F-8034-0BD06532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796E-0DBB-436B-9C3E-8DD8AEBB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EC68-9C87-4838-AA88-F9C1B8B3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EE6FE-134D-44DE-99CB-7140FE11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A30D2-CA38-4A5A-8C3D-A795C42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FD918-96BC-4350-8BC6-3233A705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1635-4033-4679-B93D-0B8F34B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AA4C-C422-4A4E-99CA-531ABEFE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56BB0-663D-4201-8380-6731AE68A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7C5C3-A349-4CAF-BC72-66353CE7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1F0B-B27D-4458-99BC-742B49A9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41A2-2987-406F-8BB9-1A24C049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06981-EB30-4AA5-9F15-FE04E294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47492-9500-4E98-B437-B12A77C9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D4B19-5B1E-4490-9C0E-A535D20C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37EE-4068-47F1-AA9F-EF5503F0C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9A31-CC39-4368-9316-4A8FA3F1DD1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8710-1005-48B3-9861-3B9A9460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8598-1AAA-4E3A-92EC-C1631881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E764-1C0D-4C20-AD53-3BAB6CF9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07C5-516E-4F6C-86BA-ED255DB5F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B6692-1B17-49EF-B567-9BB327321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1550 - Precalculus</a:t>
            </a:r>
          </a:p>
        </p:txBody>
      </p:sp>
    </p:spTree>
    <p:extLst>
      <p:ext uri="{BB962C8B-B14F-4D97-AF65-F5344CB8AC3E}">
        <p14:creationId xmlns:p14="http://schemas.microsoft.com/office/powerpoint/2010/main" val="34893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7E8E34-58E7-4220-B94A-2D3A174926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=⟨1,2⟩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=⟨−5,−4⟩</m:t>
                    </m:r>
                  </m:oMath>
                </a14:m>
                <a:r>
                  <a:rPr lang="en-US" dirty="0"/>
                  <a:t>. Find: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7E8E34-58E7-4220-B94A-2D3A17492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D6F05-DC4E-46BB-A1D2-9DE6838DF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=⟨2,3⟩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angle between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D6F05-DC4E-46BB-A1D2-9DE6838DF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6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33E59E-EB08-4533-91A2-6AB2AB145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010" t="27360" r="30544" b="25279"/>
          <a:stretch/>
        </p:blipFill>
        <p:spPr>
          <a:xfrm>
            <a:off x="3193576" y="1452849"/>
            <a:ext cx="6141494" cy="5040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32A9E7-CC6F-4059-B85E-B097A01C53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Find two unit vectors parallel to the line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32A9E7-CC6F-4059-B85E-B097A01C5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087" t="-16590" b="-1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DE337-E4E4-43B0-8E68-16E663E61AE1}"/>
              </a:ext>
            </a:extLst>
          </p:cNvPr>
          <p:cNvCxnSpPr>
            <a:cxnSpLocks/>
          </p:cNvCxnSpPr>
          <p:nvPr/>
        </p:nvCxnSpPr>
        <p:spPr>
          <a:xfrm flipV="1">
            <a:off x="5510306" y="3370729"/>
            <a:ext cx="2103718" cy="141642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0229F36-68F3-4FC2-85B9-26E3644E3741}"/>
              </a:ext>
            </a:extLst>
          </p:cNvPr>
          <p:cNvSpPr/>
          <p:nvPr/>
        </p:nvSpPr>
        <p:spPr>
          <a:xfrm>
            <a:off x="7844589" y="3383569"/>
            <a:ext cx="469232" cy="1417031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CEF10E8-6268-4ED5-926A-3C88EFE460D0}"/>
              </a:ext>
            </a:extLst>
          </p:cNvPr>
          <p:cNvSpPr/>
          <p:nvPr/>
        </p:nvSpPr>
        <p:spPr>
          <a:xfrm rot="5400000">
            <a:off x="6374276" y="4165403"/>
            <a:ext cx="469232" cy="2010264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A064E-3497-4A4C-B752-B63264C99190}"/>
                  </a:ext>
                </a:extLst>
              </p:cNvPr>
              <p:cNvSpPr txBox="1"/>
              <p:nvPr/>
            </p:nvSpPr>
            <p:spPr>
              <a:xfrm>
                <a:off x="8903368" y="3768918"/>
                <a:ext cx="16865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A064E-3497-4A4C-B752-B63264C99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368" y="3768918"/>
                <a:ext cx="168655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C6C8E7-7874-4230-B9DC-2AD62DC9AEAB}"/>
                  </a:ext>
                </a:extLst>
              </p:cNvPr>
              <p:cNvSpPr txBox="1"/>
              <p:nvPr/>
            </p:nvSpPr>
            <p:spPr>
              <a:xfrm>
                <a:off x="5765616" y="5672391"/>
                <a:ext cx="16865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C6C8E7-7874-4230-B9DC-2AD62DC9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616" y="5672391"/>
                <a:ext cx="168655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2F2205-68BA-4121-A058-F11B4E6E02A6}"/>
                  </a:ext>
                </a:extLst>
              </p:cNvPr>
              <p:cNvSpPr txBox="1"/>
              <p:nvPr/>
            </p:nvSpPr>
            <p:spPr>
              <a:xfrm>
                <a:off x="6055895" y="3525029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3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2F2205-68BA-4121-A058-F11B4E6E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95" y="3525029"/>
                <a:ext cx="56618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7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00AA-309A-4EA0-9135-A0593ADB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Determine if the following vectors are orthogonal: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95E2C-F248-43B3-B47B-82F332294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⟨−6,8⟩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⟨−8,6⟩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⟨8,3⟩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⟨6,−4⟩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95E2C-F248-43B3-B47B-82F332294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9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D7C0C-1060-4115-94C5-75D6250FD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7" t="13577" r="16286" b="5623"/>
          <a:stretch/>
        </p:blipFill>
        <p:spPr>
          <a:xfrm>
            <a:off x="2233029" y="104789"/>
            <a:ext cx="7050310" cy="6418841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41896AC6-FAD4-48BD-98A3-3EFFB359333F}"/>
              </a:ext>
            </a:extLst>
          </p:cNvPr>
          <p:cNvSpPr/>
          <p:nvPr/>
        </p:nvSpPr>
        <p:spPr>
          <a:xfrm>
            <a:off x="2497540" y="3361303"/>
            <a:ext cx="3198042" cy="3148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CB2456-D84E-44D7-AFE4-18FE1272DB72}"/>
              </a:ext>
            </a:extLst>
          </p:cNvPr>
          <p:cNvSpPr/>
          <p:nvPr/>
        </p:nvSpPr>
        <p:spPr>
          <a:xfrm>
            <a:off x="5199016" y="2804159"/>
            <a:ext cx="1045030" cy="104503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41EF42-A4F0-4169-A051-EB633E9159AF}"/>
              </a:ext>
            </a:extLst>
          </p:cNvPr>
          <p:cNvSpPr/>
          <p:nvPr/>
        </p:nvSpPr>
        <p:spPr>
          <a:xfrm>
            <a:off x="4702628" y="2307771"/>
            <a:ext cx="2037806" cy="203780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54D57-AD8E-4BCC-8BC9-4042EBCB67C7}"/>
              </a:ext>
            </a:extLst>
          </p:cNvPr>
          <p:cNvSpPr/>
          <p:nvPr/>
        </p:nvSpPr>
        <p:spPr>
          <a:xfrm>
            <a:off x="4180113" y="1785256"/>
            <a:ext cx="3082836" cy="30828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071259-B935-4B12-8920-054010B424F5}"/>
              </a:ext>
            </a:extLst>
          </p:cNvPr>
          <p:cNvSpPr/>
          <p:nvPr/>
        </p:nvSpPr>
        <p:spPr>
          <a:xfrm>
            <a:off x="3666308" y="1271451"/>
            <a:ext cx="4110446" cy="41104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03224A-4AA1-4F2B-A3D3-6DDAF78CEF38}"/>
              </a:ext>
            </a:extLst>
          </p:cNvPr>
          <p:cNvSpPr/>
          <p:nvPr/>
        </p:nvSpPr>
        <p:spPr>
          <a:xfrm>
            <a:off x="3143793" y="748936"/>
            <a:ext cx="5155476" cy="515547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50F2EB-B753-41AF-BB32-6D4A2F8B51C1}"/>
              </a:ext>
            </a:extLst>
          </p:cNvPr>
          <p:cNvSpPr/>
          <p:nvPr/>
        </p:nvSpPr>
        <p:spPr>
          <a:xfrm>
            <a:off x="2629988" y="235131"/>
            <a:ext cx="6183086" cy="618308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89EF8-C5A3-4525-ACBA-2E621D2E5565}"/>
              </a:ext>
            </a:extLst>
          </p:cNvPr>
          <p:cNvCxnSpPr>
            <a:cxnSpLocks/>
          </p:cNvCxnSpPr>
          <p:nvPr/>
        </p:nvCxnSpPr>
        <p:spPr>
          <a:xfrm flipV="1">
            <a:off x="3528577" y="1143000"/>
            <a:ext cx="4364139" cy="43641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2C2C8-5CDD-458B-A36E-ADA49E46068B}"/>
              </a:ext>
            </a:extLst>
          </p:cNvPr>
          <p:cNvCxnSpPr>
            <a:cxnSpLocks/>
          </p:cNvCxnSpPr>
          <p:nvPr/>
        </p:nvCxnSpPr>
        <p:spPr>
          <a:xfrm flipV="1">
            <a:off x="2875547" y="2084752"/>
            <a:ext cx="5658853" cy="24667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D272B-C5E0-431C-8A53-66F7911C12E9}"/>
              </a:ext>
            </a:extLst>
          </p:cNvPr>
          <p:cNvCxnSpPr>
            <a:cxnSpLocks/>
          </p:cNvCxnSpPr>
          <p:nvPr/>
        </p:nvCxnSpPr>
        <p:spPr>
          <a:xfrm flipV="1">
            <a:off x="4448935" y="509561"/>
            <a:ext cx="2529381" cy="56517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A5D52B-E72E-42C9-B902-B058A5E209FB}"/>
              </a:ext>
            </a:extLst>
          </p:cNvPr>
          <p:cNvCxnSpPr>
            <a:cxnSpLocks/>
          </p:cNvCxnSpPr>
          <p:nvPr/>
        </p:nvCxnSpPr>
        <p:spPr>
          <a:xfrm flipH="1" flipV="1">
            <a:off x="3546590" y="1143000"/>
            <a:ext cx="4338601" cy="43641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F89F7F-9F6E-4406-951D-CA7331784A77}"/>
              </a:ext>
            </a:extLst>
          </p:cNvPr>
          <p:cNvCxnSpPr>
            <a:cxnSpLocks/>
          </p:cNvCxnSpPr>
          <p:nvPr/>
        </p:nvCxnSpPr>
        <p:spPr>
          <a:xfrm flipH="1" flipV="1">
            <a:off x="2908661" y="2084752"/>
            <a:ext cx="5625738" cy="24667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17C5B5-CC5E-4984-A758-B4E8E060485B}"/>
              </a:ext>
            </a:extLst>
          </p:cNvPr>
          <p:cNvCxnSpPr>
            <a:cxnSpLocks/>
          </p:cNvCxnSpPr>
          <p:nvPr/>
        </p:nvCxnSpPr>
        <p:spPr>
          <a:xfrm flipH="1" flipV="1">
            <a:off x="4455639" y="509561"/>
            <a:ext cx="2514579" cy="56517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1AE7D-021A-43EE-9925-882A2EBD9386}"/>
                  </a:ext>
                </a:extLst>
              </p:cNvPr>
              <p:cNvSpPr txBox="1"/>
              <p:nvPr/>
            </p:nvSpPr>
            <p:spPr>
              <a:xfrm>
                <a:off x="8509807" y="1757928"/>
                <a:ext cx="425151" cy="58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1AE7D-021A-43EE-9925-882A2EBD9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807" y="1757928"/>
                <a:ext cx="425151" cy="584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3C2E5E-C0FA-4369-97C9-800F935E8543}"/>
                  </a:ext>
                </a:extLst>
              </p:cNvPr>
              <p:cNvSpPr txBox="1"/>
              <p:nvPr/>
            </p:nvSpPr>
            <p:spPr>
              <a:xfrm>
                <a:off x="7747987" y="730916"/>
                <a:ext cx="425151" cy="58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3C2E5E-C0FA-4369-97C9-800F935E8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87" y="730916"/>
                <a:ext cx="425151" cy="584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930CC-72AA-4912-A23B-CB198DDE98F9}"/>
                  </a:ext>
                </a:extLst>
              </p:cNvPr>
              <p:cNvSpPr txBox="1"/>
              <p:nvPr/>
            </p:nvSpPr>
            <p:spPr>
              <a:xfrm>
                <a:off x="6827037" y="83036"/>
                <a:ext cx="425151" cy="58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930CC-72AA-4912-A23B-CB198DDE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037" y="83036"/>
                <a:ext cx="425151" cy="584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500A44-30BE-4D8A-94FA-3B3B28104BD1}"/>
                  </a:ext>
                </a:extLst>
              </p:cNvPr>
              <p:cNvSpPr txBox="1"/>
              <p:nvPr/>
            </p:nvSpPr>
            <p:spPr>
              <a:xfrm>
                <a:off x="4106952" y="70905"/>
                <a:ext cx="551515" cy="631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500A44-30BE-4D8A-94FA-3B3B2810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52" y="70905"/>
                <a:ext cx="551515" cy="631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46A2D8-F3A5-4AA3-AEC8-437E20FDC712}"/>
                  </a:ext>
                </a:extLst>
              </p:cNvPr>
              <p:cNvSpPr txBox="1"/>
              <p:nvPr/>
            </p:nvSpPr>
            <p:spPr>
              <a:xfrm>
                <a:off x="3189574" y="689345"/>
                <a:ext cx="551515" cy="630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46A2D8-F3A5-4AA3-AEC8-437E20FD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74" y="689345"/>
                <a:ext cx="551515" cy="630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1BCEA6-3833-4ADD-8CC1-411CD6ED2182}"/>
                  </a:ext>
                </a:extLst>
              </p:cNvPr>
              <p:cNvSpPr txBox="1"/>
              <p:nvPr/>
            </p:nvSpPr>
            <p:spPr>
              <a:xfrm>
                <a:off x="2416863" y="1710234"/>
                <a:ext cx="551515" cy="63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1BCEA6-3833-4ADD-8CC1-411CD6ED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863" y="1710234"/>
                <a:ext cx="551515" cy="637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0BBA76-BAA4-4C80-A295-378414C146A3}"/>
                  </a:ext>
                </a:extLst>
              </p:cNvPr>
              <p:cNvSpPr txBox="1"/>
              <p:nvPr/>
            </p:nvSpPr>
            <p:spPr>
              <a:xfrm>
                <a:off x="2434424" y="4460384"/>
                <a:ext cx="551515" cy="630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0BBA76-BAA4-4C80-A295-378414C1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24" y="4460384"/>
                <a:ext cx="551515" cy="6301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2757A-F30D-4123-8D4F-8A9B3841B2F9}"/>
                  </a:ext>
                </a:extLst>
              </p:cNvPr>
              <p:cNvSpPr txBox="1"/>
              <p:nvPr/>
            </p:nvSpPr>
            <p:spPr>
              <a:xfrm>
                <a:off x="3123065" y="5436022"/>
                <a:ext cx="551515" cy="63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2757A-F30D-4123-8D4F-8A9B3841B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65" y="5436022"/>
                <a:ext cx="551515" cy="6375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74EB6-9631-43B6-B95F-7D3C5FF5D6ED}"/>
                  </a:ext>
                </a:extLst>
              </p:cNvPr>
              <p:cNvSpPr txBox="1"/>
              <p:nvPr/>
            </p:nvSpPr>
            <p:spPr>
              <a:xfrm>
                <a:off x="4124103" y="6102717"/>
                <a:ext cx="551515" cy="631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74EB6-9631-43B6-B95F-7D3C5FF5D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03" y="6102717"/>
                <a:ext cx="551515" cy="6310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2D3B52-CC0F-496F-8FE7-12EFF02C04CB}"/>
                  </a:ext>
                </a:extLst>
              </p:cNvPr>
              <p:cNvSpPr txBox="1"/>
              <p:nvPr/>
            </p:nvSpPr>
            <p:spPr>
              <a:xfrm>
                <a:off x="8434961" y="4397802"/>
                <a:ext cx="677878" cy="631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2D3B52-CC0F-496F-8FE7-12EFF02C0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961" y="4397802"/>
                <a:ext cx="677878" cy="631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402D18-ED4D-45A2-9073-B1BED362D5CE}"/>
                  </a:ext>
                </a:extLst>
              </p:cNvPr>
              <p:cNvSpPr txBox="1"/>
              <p:nvPr/>
            </p:nvSpPr>
            <p:spPr>
              <a:xfrm>
                <a:off x="7753479" y="5462973"/>
                <a:ext cx="551514" cy="630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402D18-ED4D-45A2-9073-B1BED362D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79" y="5462973"/>
                <a:ext cx="551514" cy="6301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00634A-9B53-4401-B60A-6DB508177D28}"/>
                  </a:ext>
                </a:extLst>
              </p:cNvPr>
              <p:cNvSpPr txBox="1"/>
              <p:nvPr/>
            </p:nvSpPr>
            <p:spPr>
              <a:xfrm>
                <a:off x="6745003" y="6138405"/>
                <a:ext cx="551515" cy="63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00634A-9B53-4401-B60A-6DB508177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03" y="6138405"/>
                <a:ext cx="551515" cy="6375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B94AFEB-5A72-45AD-9FED-FF0F2E54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-208280"/>
            <a:ext cx="10515600" cy="1325563"/>
          </a:xfrm>
        </p:spPr>
        <p:txBody>
          <a:bodyPr/>
          <a:lstStyle/>
          <a:p>
            <a:r>
              <a:rPr lang="en-US" dirty="0"/>
              <a:t>Negative Radius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DB808F-7CF2-42A0-908A-E6BE5EFE7EEB}"/>
              </a:ext>
            </a:extLst>
          </p:cNvPr>
          <p:cNvCxnSpPr>
            <a:endCxn id="10" idx="7"/>
          </p:cNvCxnSpPr>
          <p:nvPr/>
        </p:nvCxnSpPr>
        <p:spPr>
          <a:xfrm flipV="1">
            <a:off x="5721530" y="1503938"/>
            <a:ext cx="1822737" cy="18211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A21715-80C6-471B-AB81-4E0FEF5AF5A0}"/>
              </a:ext>
            </a:extLst>
          </p:cNvPr>
          <p:cNvSpPr txBox="1"/>
          <p:nvPr/>
        </p:nvSpPr>
        <p:spPr>
          <a:xfrm>
            <a:off x="216310" y="911143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Ex) Plot (-5, </a:t>
            </a:r>
            <a:r>
              <a:rPr lang="el-GR" sz="2800" dirty="0"/>
              <a:t>π</a:t>
            </a:r>
            <a:r>
              <a:rPr lang="en-US" sz="2800" dirty="0"/>
              <a:t>/4)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90F88-C70B-4026-B554-7DCA4CEDD92E}"/>
              </a:ext>
            </a:extLst>
          </p:cNvPr>
          <p:cNvCxnSpPr>
            <a:cxnSpLocks/>
          </p:cNvCxnSpPr>
          <p:nvPr/>
        </p:nvCxnSpPr>
        <p:spPr>
          <a:xfrm flipV="1">
            <a:off x="5724392" y="1569489"/>
            <a:ext cx="1758548" cy="1757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39884-7324-4FD7-8DBA-FFBB5A1549A4}"/>
              </a:ext>
            </a:extLst>
          </p:cNvPr>
          <p:cNvCxnSpPr>
            <a:cxnSpLocks/>
          </p:cNvCxnSpPr>
          <p:nvPr/>
        </p:nvCxnSpPr>
        <p:spPr>
          <a:xfrm flipV="1">
            <a:off x="5715110" y="1664866"/>
            <a:ext cx="1677676" cy="1676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C20C5D-AD7A-4405-82F6-CA6CCD9AEB0D}"/>
              </a:ext>
            </a:extLst>
          </p:cNvPr>
          <p:cNvCxnSpPr>
            <a:cxnSpLocks/>
          </p:cNvCxnSpPr>
          <p:nvPr/>
        </p:nvCxnSpPr>
        <p:spPr>
          <a:xfrm flipV="1">
            <a:off x="5719263" y="1796274"/>
            <a:ext cx="1540518" cy="15391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13E3FA-4AD1-4C9E-8F7A-22C98312F548}"/>
              </a:ext>
            </a:extLst>
          </p:cNvPr>
          <p:cNvCxnSpPr>
            <a:cxnSpLocks/>
          </p:cNvCxnSpPr>
          <p:nvPr/>
        </p:nvCxnSpPr>
        <p:spPr>
          <a:xfrm flipV="1">
            <a:off x="5711738" y="1972424"/>
            <a:ext cx="1366000" cy="1364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7640F3-C596-456A-A198-3226D31AC66B}"/>
              </a:ext>
            </a:extLst>
          </p:cNvPr>
          <p:cNvCxnSpPr>
            <a:cxnSpLocks/>
          </p:cNvCxnSpPr>
          <p:nvPr/>
        </p:nvCxnSpPr>
        <p:spPr>
          <a:xfrm flipV="1">
            <a:off x="5715806" y="2290354"/>
            <a:ext cx="1051637" cy="1050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E8EF29-6811-46FC-9B0F-16D3EFBFD3A2}"/>
              </a:ext>
            </a:extLst>
          </p:cNvPr>
          <p:cNvCxnSpPr>
            <a:cxnSpLocks/>
          </p:cNvCxnSpPr>
          <p:nvPr/>
        </p:nvCxnSpPr>
        <p:spPr>
          <a:xfrm flipV="1">
            <a:off x="5706391" y="2750034"/>
            <a:ext cx="601279" cy="6007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F45FD0-5445-4AE6-820F-816EC13B6DCB}"/>
              </a:ext>
            </a:extLst>
          </p:cNvPr>
          <p:cNvCxnSpPr>
            <a:cxnSpLocks/>
          </p:cNvCxnSpPr>
          <p:nvPr/>
        </p:nvCxnSpPr>
        <p:spPr>
          <a:xfrm flipV="1">
            <a:off x="5706391" y="3134216"/>
            <a:ext cx="227285" cy="2270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50833B-AFCB-466B-B344-752BF11E6D6E}"/>
              </a:ext>
            </a:extLst>
          </p:cNvPr>
          <p:cNvCxnSpPr>
            <a:cxnSpLocks/>
          </p:cNvCxnSpPr>
          <p:nvPr/>
        </p:nvCxnSpPr>
        <p:spPr>
          <a:xfrm flipH="1">
            <a:off x="5484453" y="3352132"/>
            <a:ext cx="227285" cy="2270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C06998-D108-440E-9166-E2EF40A36EC7}"/>
              </a:ext>
            </a:extLst>
          </p:cNvPr>
          <p:cNvCxnSpPr>
            <a:cxnSpLocks/>
          </p:cNvCxnSpPr>
          <p:nvPr/>
        </p:nvCxnSpPr>
        <p:spPr>
          <a:xfrm flipH="1">
            <a:off x="5110459" y="3344884"/>
            <a:ext cx="601279" cy="6007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7304D1F-EE49-4857-8210-67D8FF6149FE}"/>
              </a:ext>
            </a:extLst>
          </p:cNvPr>
          <p:cNvCxnSpPr>
            <a:cxnSpLocks/>
          </p:cNvCxnSpPr>
          <p:nvPr/>
        </p:nvCxnSpPr>
        <p:spPr>
          <a:xfrm flipH="1">
            <a:off x="4660101" y="3341851"/>
            <a:ext cx="1051637" cy="1050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F4B960-4EBF-4853-8523-9C2635FAEA23}"/>
              </a:ext>
            </a:extLst>
          </p:cNvPr>
          <p:cNvCxnSpPr>
            <a:cxnSpLocks/>
          </p:cNvCxnSpPr>
          <p:nvPr/>
        </p:nvCxnSpPr>
        <p:spPr>
          <a:xfrm flipH="1">
            <a:off x="4344156" y="3341477"/>
            <a:ext cx="1366000" cy="1364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BDC401-6F46-45F5-A51D-F8B0668B0636}"/>
              </a:ext>
            </a:extLst>
          </p:cNvPr>
          <p:cNvCxnSpPr>
            <a:cxnSpLocks/>
          </p:cNvCxnSpPr>
          <p:nvPr/>
        </p:nvCxnSpPr>
        <p:spPr>
          <a:xfrm flipH="1">
            <a:off x="4185749" y="3332756"/>
            <a:ext cx="1540518" cy="15391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5D10A7-557E-46A5-BC6B-0F4136795868}"/>
              </a:ext>
            </a:extLst>
          </p:cNvPr>
          <p:cNvCxnSpPr>
            <a:cxnSpLocks/>
          </p:cNvCxnSpPr>
          <p:nvPr/>
        </p:nvCxnSpPr>
        <p:spPr>
          <a:xfrm flipH="1">
            <a:off x="4037782" y="3328298"/>
            <a:ext cx="1677676" cy="1676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4D2FC5F-7018-4427-88FD-DEFFB5BF6F42}"/>
              </a:ext>
            </a:extLst>
          </p:cNvPr>
          <p:cNvCxnSpPr>
            <a:cxnSpLocks/>
          </p:cNvCxnSpPr>
          <p:nvPr/>
        </p:nvCxnSpPr>
        <p:spPr>
          <a:xfrm flipH="1">
            <a:off x="3944813" y="3350845"/>
            <a:ext cx="1758548" cy="1757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39F31F0-AC1B-46D4-B7BF-3C8101C9CD16}"/>
              </a:ext>
            </a:extLst>
          </p:cNvPr>
          <p:cNvSpPr/>
          <p:nvPr/>
        </p:nvSpPr>
        <p:spPr>
          <a:xfrm>
            <a:off x="3766341" y="5014341"/>
            <a:ext cx="293376" cy="293376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D91F92-03DF-4013-A72D-166B08E48DE8}"/>
              </a:ext>
            </a:extLst>
          </p:cNvPr>
          <p:cNvCxnSpPr>
            <a:cxnSpLocks/>
          </p:cNvCxnSpPr>
          <p:nvPr/>
        </p:nvCxnSpPr>
        <p:spPr>
          <a:xfrm flipH="1">
            <a:off x="3901439" y="3339898"/>
            <a:ext cx="1822737" cy="18211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6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8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6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4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85F0-E413-4948-A58E-63CD81C7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Convert the following points as directed: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0773A-2A02-440E-A08E-525D381BF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(−2,2)</m:t>
                    </m:r>
                  </m:oMath>
                </a14:m>
                <a:r>
                  <a:rPr lang="en-US" dirty="0"/>
                  <a:t> to polar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(−5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,−5)</m:t>
                    </m:r>
                  </m:oMath>
                </a14:m>
                <a:r>
                  <a:rPr lang="en-US" dirty="0"/>
                  <a:t> to polar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rectangular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(−3,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rectangular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0773A-2A02-440E-A08E-525D381BF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4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C877-050C-4FB3-ACB2-704E9475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Convert the following rectangular equations to polar: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4FB33-872F-4CF7-B76B-9F6326051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=9(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4FB33-872F-4CF7-B76B-9F6326051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9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ED078-F371-4E35-8820-833DD715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48" t="17770" r="21966" b="12829"/>
          <a:stretch/>
        </p:blipFill>
        <p:spPr>
          <a:xfrm>
            <a:off x="3326100" y="1311442"/>
            <a:ext cx="5539800" cy="5474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47D8D3-344A-4CAE-90C7-52CAD08E4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Ex) Find the range of </a:t>
                </a:r>
                <a:r>
                  <a:rPr lang="el-GR" dirty="0"/>
                  <a:t>θ</a:t>
                </a:r>
                <a:r>
                  <a:rPr lang="en-US" dirty="0"/>
                  <a:t> that describes the petal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</a:t>
                </a:r>
                <a:r>
                  <a:rPr lang="en-US" i="1" dirty="0"/>
                  <a:t>x</a:t>
                </a:r>
                <a:r>
                  <a:rPr lang="en-US" dirty="0"/>
                  <a:t>-axis.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47D8D3-344A-4CAE-90C7-52CAD08E4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Chapter 7 Review</vt:lpstr>
      <vt:lpstr>Ex) Let u=⟨1,2⟩ and  v=⟨-5,-4⟩. Find:</vt:lpstr>
      <vt:lpstr>Ex) Find two unit vectors parallel to the line  y=3/2 x-5.</vt:lpstr>
      <vt:lpstr>Ex) Determine if the following vectors are orthogonal:</vt:lpstr>
      <vt:lpstr>Negative Radius</vt:lpstr>
      <vt:lpstr>Ex) Convert the following points as directed:</vt:lpstr>
      <vt:lpstr>Ex) Convert the following rectangular equations to polar:</vt:lpstr>
      <vt:lpstr>Ex) Find the range of θ that describes the petal of y=4cos(5θ) on the x-axis.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Review</dc:title>
  <dc:creator>Brito, Casey</dc:creator>
  <cp:lastModifiedBy>Brito, Casey</cp:lastModifiedBy>
  <cp:revision>9</cp:revision>
  <dcterms:created xsi:type="dcterms:W3CDTF">2017-11-08T12:14:06Z</dcterms:created>
  <dcterms:modified xsi:type="dcterms:W3CDTF">2017-11-08T15:18:30Z</dcterms:modified>
</cp:coreProperties>
</file>