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6" r:id="rId3"/>
    <p:sldId id="259" r:id="rId4"/>
    <p:sldId id="258" r:id="rId5"/>
    <p:sldId id="257" r:id="rId6"/>
    <p:sldId id="260" r:id="rId7"/>
    <p:sldId id="273" r:id="rId8"/>
    <p:sldId id="261" r:id="rId9"/>
    <p:sldId id="267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9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E006C2-21D1-4172-BCD4-4763052F9713}" v="4" dt="2018-05-07T19:45:55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BAF4F67A-E2CF-4383-96D6-5AD98137EC77}"/>
  </pc:docChgLst>
  <pc:docChgLst>
    <pc:chgData name="Brito, Casey" userId="ee5f6a09-792e-4435-82b3-e58ee59be0b7" providerId="ADAL" clId="{DFE006C2-21D1-4172-BCD4-4763052F9713}"/>
    <pc:docChg chg="delSld">
      <pc:chgData name="Brito, Casey" userId="ee5f6a09-792e-4435-82b3-e58ee59be0b7" providerId="ADAL" clId="{DFE006C2-21D1-4172-BCD4-4763052F9713}" dt="2018-05-07T19:45:55.497" v="3" actId="2696"/>
      <pc:docMkLst>
        <pc:docMk/>
      </pc:docMkLst>
      <pc:sldChg chg="del">
        <pc:chgData name="Brito, Casey" userId="ee5f6a09-792e-4435-82b3-e58ee59be0b7" providerId="ADAL" clId="{DFE006C2-21D1-4172-BCD4-4763052F9713}" dt="2018-05-07T19:45:55.434" v="1" actId="2696"/>
        <pc:sldMkLst>
          <pc:docMk/>
          <pc:sldMk cId="1143017829" sldId="263"/>
        </pc:sldMkLst>
      </pc:sldChg>
      <pc:sldChg chg="del">
        <pc:chgData name="Brito, Casey" userId="ee5f6a09-792e-4435-82b3-e58ee59be0b7" providerId="ADAL" clId="{DFE006C2-21D1-4172-BCD4-4763052F9713}" dt="2018-05-07T19:45:55.481" v="2" actId="2696"/>
        <pc:sldMkLst>
          <pc:docMk/>
          <pc:sldMk cId="1911362691" sldId="264"/>
        </pc:sldMkLst>
      </pc:sldChg>
      <pc:sldChg chg="del">
        <pc:chgData name="Brito, Casey" userId="ee5f6a09-792e-4435-82b3-e58ee59be0b7" providerId="ADAL" clId="{DFE006C2-21D1-4172-BCD4-4763052F9713}" dt="2018-05-07T19:45:55.497" v="3" actId="2696"/>
        <pc:sldMkLst>
          <pc:docMk/>
          <pc:sldMk cId="1414743987" sldId="265"/>
        </pc:sldMkLst>
      </pc:sldChg>
      <pc:sldChg chg="del">
        <pc:chgData name="Brito, Casey" userId="ee5f6a09-792e-4435-82b3-e58ee59be0b7" providerId="ADAL" clId="{DFE006C2-21D1-4172-BCD4-4763052F9713}" dt="2018-05-07T19:45:55.356" v="0" actId="2696"/>
        <pc:sldMkLst>
          <pc:docMk/>
          <pc:sldMk cId="3516167079" sldId="274"/>
        </pc:sldMkLst>
      </pc:sldChg>
    </pc:docChg>
  </pc:docChgLst>
  <pc:docChgLst>
    <pc:chgData name="Brito, Casey" userId="ee5f6a09-792e-4435-82b3-e58ee59be0b7" providerId="ADAL" clId="{E01E3F24-4535-4E94-9E5D-61CF27C35738}"/>
    <pc:docChg chg="undo redo custSel addSld delSld modSld sldOrd">
      <pc:chgData name="Brito, Casey" userId="ee5f6a09-792e-4435-82b3-e58ee59be0b7" providerId="ADAL" clId="{E01E3F24-4535-4E94-9E5D-61CF27C35738}" dt="2018-04-09T03:34:10.985" v="924" actId="1076"/>
      <pc:docMkLst>
        <pc:docMk/>
      </pc:docMkLst>
      <pc:sldChg chg="addSp delSp modSp modAnim">
        <pc:chgData name="Brito, Casey" userId="ee5f6a09-792e-4435-82b3-e58ee59be0b7" providerId="ADAL" clId="{E01E3F24-4535-4E94-9E5D-61CF27C35738}" dt="2018-04-06T14:51:43.730" v="570" actId="14100"/>
        <pc:sldMkLst>
          <pc:docMk/>
          <pc:sldMk cId="7861534" sldId="257"/>
        </pc:sldMkLst>
        <pc:spChg chg="mod">
          <ac:chgData name="Brito, Casey" userId="ee5f6a09-792e-4435-82b3-e58ee59be0b7" providerId="ADAL" clId="{E01E3F24-4535-4E94-9E5D-61CF27C35738}" dt="2018-04-06T14:48:34.279" v="545" actId="1076"/>
          <ac:spMkLst>
            <pc:docMk/>
            <pc:sldMk cId="7861534" sldId="257"/>
            <ac:spMk id="2" creationId="{C2DD8389-01FE-46F4-9EBB-A0CA134EBCD2}"/>
          </ac:spMkLst>
        </pc:spChg>
        <pc:spChg chg="mod">
          <ac:chgData name="Brito, Casey" userId="ee5f6a09-792e-4435-82b3-e58ee59be0b7" providerId="ADAL" clId="{E01E3F24-4535-4E94-9E5D-61CF27C35738}" dt="2018-04-06T14:48:27.150" v="544" actId="1076"/>
          <ac:spMkLst>
            <pc:docMk/>
            <pc:sldMk cId="7861534" sldId="257"/>
            <ac:spMk id="3" creationId="{6915400D-F273-49A1-85DC-C4522EBFBD8E}"/>
          </ac:spMkLst>
        </pc:spChg>
        <pc:spChg chg="mod topLvl">
          <ac:chgData name="Brito, Casey" userId="ee5f6a09-792e-4435-82b3-e58ee59be0b7" providerId="ADAL" clId="{E01E3F24-4535-4E94-9E5D-61CF27C35738}" dt="2018-04-06T14:50:28.705" v="561" actId="164"/>
          <ac:spMkLst>
            <pc:docMk/>
            <pc:sldMk cId="7861534" sldId="257"/>
            <ac:spMk id="6" creationId="{3D37AE33-BDC2-42BB-AD10-2A4AAD49058C}"/>
          </ac:spMkLst>
        </pc:spChg>
        <pc:spChg chg="mod topLvl">
          <ac:chgData name="Brito, Casey" userId="ee5f6a09-792e-4435-82b3-e58ee59be0b7" providerId="ADAL" clId="{E01E3F24-4535-4E94-9E5D-61CF27C35738}" dt="2018-04-06T14:50:28.705" v="561" actId="164"/>
          <ac:spMkLst>
            <pc:docMk/>
            <pc:sldMk cId="7861534" sldId="257"/>
            <ac:spMk id="10" creationId="{97783FF3-2F67-4DE2-AAE5-74F24FEE1723}"/>
          </ac:spMkLst>
        </pc:spChg>
        <pc:spChg chg="mod topLvl">
          <ac:chgData name="Brito, Casey" userId="ee5f6a09-792e-4435-82b3-e58ee59be0b7" providerId="ADAL" clId="{E01E3F24-4535-4E94-9E5D-61CF27C35738}" dt="2018-04-06T14:50:39.855" v="562" actId="1076"/>
          <ac:spMkLst>
            <pc:docMk/>
            <pc:sldMk cId="7861534" sldId="257"/>
            <ac:spMk id="19" creationId="{919A4E9C-76BB-49E6-B057-EBF85ACD051D}"/>
          </ac:spMkLst>
        </pc:spChg>
        <pc:spChg chg="mod topLvl">
          <ac:chgData name="Brito, Casey" userId="ee5f6a09-792e-4435-82b3-e58ee59be0b7" providerId="ADAL" clId="{E01E3F24-4535-4E94-9E5D-61CF27C35738}" dt="2018-04-06T14:50:39.855" v="562" actId="1076"/>
          <ac:spMkLst>
            <pc:docMk/>
            <pc:sldMk cId="7861534" sldId="257"/>
            <ac:spMk id="20" creationId="{52B8C7FF-A4CA-4136-BF59-7C893B14F48C}"/>
          </ac:spMkLst>
        </pc:spChg>
        <pc:spChg chg="add">
          <ac:chgData name="Brito, Casey" userId="ee5f6a09-792e-4435-82b3-e58ee59be0b7" providerId="ADAL" clId="{E01E3F24-4535-4E94-9E5D-61CF27C35738}" dt="2018-04-06T14:48:45.218" v="547" actId="14100"/>
          <ac:spMkLst>
            <pc:docMk/>
            <pc:sldMk cId="7861534" sldId="257"/>
            <ac:spMk id="22" creationId="{0F8DA91B-84F1-481C-9A93-6542B274127A}"/>
          </ac:spMkLst>
        </pc:spChg>
        <pc:spChg chg="mod topLvl">
          <ac:chgData name="Brito, Casey" userId="ee5f6a09-792e-4435-82b3-e58ee59be0b7" providerId="ADAL" clId="{E01E3F24-4535-4E94-9E5D-61CF27C35738}" dt="2018-04-06T14:50:39.855" v="562" actId="1076"/>
          <ac:spMkLst>
            <pc:docMk/>
            <pc:sldMk cId="7861534" sldId="257"/>
            <ac:spMk id="23" creationId="{1EACEB49-8094-422C-8AA2-C09ABDAE3533}"/>
          </ac:spMkLst>
        </pc:spChg>
        <pc:spChg chg="mod topLvl">
          <ac:chgData name="Brito, Casey" userId="ee5f6a09-792e-4435-82b3-e58ee59be0b7" providerId="ADAL" clId="{E01E3F24-4535-4E94-9E5D-61CF27C35738}" dt="2018-04-06T14:50:39.855" v="562" actId="1076"/>
          <ac:spMkLst>
            <pc:docMk/>
            <pc:sldMk cId="7861534" sldId="257"/>
            <ac:spMk id="27" creationId="{9ED0E63A-DFC5-49BF-80D4-14AB07F4291F}"/>
          </ac:spMkLst>
        </pc:spChg>
        <pc:spChg chg="mod topLvl">
          <ac:chgData name="Brito, Casey" userId="ee5f6a09-792e-4435-82b3-e58ee59be0b7" providerId="ADAL" clId="{E01E3F24-4535-4E94-9E5D-61CF27C35738}" dt="2018-04-06T14:50:28.705" v="561" actId="164"/>
          <ac:spMkLst>
            <pc:docMk/>
            <pc:sldMk cId="7861534" sldId="257"/>
            <ac:spMk id="38" creationId="{C061F2FD-5B72-43A6-9BA0-825DBED0ADBB}"/>
          </ac:spMkLst>
        </pc:spChg>
        <pc:grpChg chg="add mod">
          <ac:chgData name="Brito, Casey" userId="ee5f6a09-792e-4435-82b3-e58ee59be0b7" providerId="ADAL" clId="{E01E3F24-4535-4E94-9E5D-61CF27C35738}" dt="2018-04-06T14:50:03.186" v="555" actId="164"/>
          <ac:grpSpMkLst>
            <pc:docMk/>
            <pc:sldMk cId="7861534" sldId="257"/>
            <ac:grpSpMk id="11" creationId="{BEDD50C0-DCD6-488A-8C8A-3E273BD2D731}"/>
          </ac:grpSpMkLst>
        </pc:grpChg>
        <pc:grpChg chg="add del mod">
          <ac:chgData name="Brito, Casey" userId="ee5f6a09-792e-4435-82b3-e58ee59be0b7" providerId="ADAL" clId="{E01E3F24-4535-4E94-9E5D-61CF27C35738}" dt="2018-04-06T14:50:28.705" v="561" actId="164"/>
          <ac:grpSpMkLst>
            <pc:docMk/>
            <pc:sldMk cId="7861534" sldId="257"/>
            <ac:grpSpMk id="12" creationId="{B396BE17-51D7-43E6-9AE4-7713C17C8485}"/>
          </ac:grpSpMkLst>
        </pc:grpChg>
        <pc:cxnChg chg="mod topLvl">
          <ac:chgData name="Brito, Casey" userId="ee5f6a09-792e-4435-82b3-e58ee59be0b7" providerId="ADAL" clId="{E01E3F24-4535-4E94-9E5D-61CF27C35738}" dt="2018-04-06T14:50:28.705" v="561" actId="164"/>
          <ac:cxnSpMkLst>
            <pc:docMk/>
            <pc:sldMk cId="7861534" sldId="257"/>
            <ac:cxnSpMk id="4" creationId="{42FBB751-D16A-45AB-B5A6-ADC0F42D35AA}"/>
          </ac:cxnSpMkLst>
        </pc:cxnChg>
        <pc:cxnChg chg="mod topLvl">
          <ac:chgData name="Brito, Casey" userId="ee5f6a09-792e-4435-82b3-e58ee59be0b7" providerId="ADAL" clId="{E01E3F24-4535-4E94-9E5D-61CF27C35738}" dt="2018-04-06T14:50:28.705" v="561" actId="164"/>
          <ac:cxnSpMkLst>
            <pc:docMk/>
            <pc:sldMk cId="7861534" sldId="257"/>
            <ac:cxnSpMk id="5" creationId="{62F83B18-71BF-4675-888E-76434723C08B}"/>
          </ac:cxnSpMkLst>
        </pc:cxnChg>
        <pc:cxnChg chg="mod topLvl">
          <ac:chgData name="Brito, Casey" userId="ee5f6a09-792e-4435-82b3-e58ee59be0b7" providerId="ADAL" clId="{E01E3F24-4535-4E94-9E5D-61CF27C35738}" dt="2018-04-06T14:50:28.705" v="561" actId="164"/>
          <ac:cxnSpMkLst>
            <pc:docMk/>
            <pc:sldMk cId="7861534" sldId="257"/>
            <ac:cxnSpMk id="7" creationId="{6455B65D-5A3F-4505-900A-8B8E48CE4075}"/>
          </ac:cxnSpMkLst>
        </pc:cxnChg>
        <pc:cxnChg chg="mod topLvl">
          <ac:chgData name="Brito, Casey" userId="ee5f6a09-792e-4435-82b3-e58ee59be0b7" providerId="ADAL" clId="{E01E3F24-4535-4E94-9E5D-61CF27C35738}" dt="2018-04-06T14:50:28.705" v="561" actId="164"/>
          <ac:cxnSpMkLst>
            <pc:docMk/>
            <pc:sldMk cId="7861534" sldId="257"/>
            <ac:cxnSpMk id="8" creationId="{E9632C59-9999-4AE4-B71D-EF445E21A1D2}"/>
          </ac:cxnSpMkLst>
        </pc:cxnChg>
        <pc:cxnChg chg="mod topLvl">
          <ac:chgData name="Brito, Casey" userId="ee5f6a09-792e-4435-82b3-e58ee59be0b7" providerId="ADAL" clId="{E01E3F24-4535-4E94-9E5D-61CF27C35738}" dt="2018-04-06T14:50:28.705" v="561" actId="164"/>
          <ac:cxnSpMkLst>
            <pc:docMk/>
            <pc:sldMk cId="7861534" sldId="257"/>
            <ac:cxnSpMk id="9" creationId="{C712C77A-CBA6-41CC-A453-2BA1430C7CFE}"/>
          </ac:cxnSpMkLst>
        </pc:cxnChg>
        <pc:cxnChg chg="mod topLvl">
          <ac:chgData name="Brito, Casey" userId="ee5f6a09-792e-4435-82b3-e58ee59be0b7" providerId="ADAL" clId="{E01E3F24-4535-4E94-9E5D-61CF27C35738}" dt="2018-04-06T14:51:43.730" v="570" actId="14100"/>
          <ac:cxnSpMkLst>
            <pc:docMk/>
            <pc:sldMk cId="7861534" sldId="257"/>
            <ac:cxnSpMk id="17" creationId="{592A92F1-7D37-4577-9A04-B5595FCCA4FD}"/>
          </ac:cxnSpMkLst>
        </pc:cxnChg>
        <pc:cxnChg chg="mod topLvl">
          <ac:chgData name="Brito, Casey" userId="ee5f6a09-792e-4435-82b3-e58ee59be0b7" providerId="ADAL" clId="{E01E3F24-4535-4E94-9E5D-61CF27C35738}" dt="2018-04-06T14:50:39.855" v="562" actId="1076"/>
          <ac:cxnSpMkLst>
            <pc:docMk/>
            <pc:sldMk cId="7861534" sldId="257"/>
            <ac:cxnSpMk id="18" creationId="{C657E228-CAF3-4AFF-826B-BC2DA9563C57}"/>
          </ac:cxnSpMkLst>
        </pc:cxnChg>
        <pc:cxnChg chg="mod topLvl">
          <ac:chgData name="Brito, Casey" userId="ee5f6a09-792e-4435-82b3-e58ee59be0b7" providerId="ADAL" clId="{E01E3F24-4535-4E94-9E5D-61CF27C35738}" dt="2018-04-06T14:50:39.855" v="562" actId="1076"/>
          <ac:cxnSpMkLst>
            <pc:docMk/>
            <pc:sldMk cId="7861534" sldId="257"/>
            <ac:cxnSpMk id="21" creationId="{2C34392D-039B-436E-9DFF-7BA49548177A}"/>
          </ac:cxnSpMkLst>
        </pc:cxnChg>
        <pc:cxnChg chg="mod topLvl">
          <ac:chgData name="Brito, Casey" userId="ee5f6a09-792e-4435-82b3-e58ee59be0b7" providerId="ADAL" clId="{E01E3F24-4535-4E94-9E5D-61CF27C35738}" dt="2018-04-06T14:50:39.855" v="562" actId="1076"/>
          <ac:cxnSpMkLst>
            <pc:docMk/>
            <pc:sldMk cId="7861534" sldId="257"/>
            <ac:cxnSpMk id="24" creationId="{E2924A80-9CBF-48DF-9BF0-022E96E3354F}"/>
          </ac:cxnSpMkLst>
        </pc:cxnChg>
      </pc:sldChg>
      <pc:sldChg chg="ord">
        <pc:chgData name="Brito, Casey" userId="ee5f6a09-792e-4435-82b3-e58ee59be0b7" providerId="ADAL" clId="{E01E3F24-4535-4E94-9E5D-61CF27C35738}" dt="2018-04-06T14:34:51.494" v="80" actId="1076"/>
        <pc:sldMkLst>
          <pc:docMk/>
          <pc:sldMk cId="599520340" sldId="258"/>
        </pc:sldMkLst>
      </pc:sldChg>
      <pc:sldChg chg="addSp delSp modSp">
        <pc:chgData name="Brito, Casey" userId="ee5f6a09-792e-4435-82b3-e58ee59be0b7" providerId="ADAL" clId="{E01E3F24-4535-4E94-9E5D-61CF27C35738}" dt="2018-04-06T15:10:19.566" v="868" actId="1076"/>
        <pc:sldMkLst>
          <pc:docMk/>
          <pc:sldMk cId="2993048546" sldId="260"/>
        </pc:sldMkLst>
        <pc:spChg chg="mod">
          <ac:chgData name="Brito, Casey" userId="ee5f6a09-792e-4435-82b3-e58ee59be0b7" providerId="ADAL" clId="{E01E3F24-4535-4E94-9E5D-61CF27C35738}" dt="2018-04-06T15:09:42.488" v="816" actId="1076"/>
          <ac:spMkLst>
            <pc:docMk/>
            <pc:sldMk cId="2993048546" sldId="260"/>
            <ac:spMk id="2" creationId="{17395C07-3655-4C79-AA19-FC5D4BAA405F}"/>
          </ac:spMkLst>
        </pc:spChg>
        <pc:spChg chg="mod">
          <ac:chgData name="Brito, Casey" userId="ee5f6a09-792e-4435-82b3-e58ee59be0b7" providerId="ADAL" clId="{E01E3F24-4535-4E94-9E5D-61CF27C35738}" dt="2018-04-06T15:09:57.835" v="860" actId="27636"/>
          <ac:spMkLst>
            <pc:docMk/>
            <pc:sldMk cId="2993048546" sldId="260"/>
            <ac:spMk id="3" creationId="{334EBF54-37CF-42C5-9AD6-1D644111B8AB}"/>
          </ac:spMkLst>
        </pc:spChg>
        <pc:spChg chg="add">
          <ac:chgData name="Brito, Casey" userId="ee5f6a09-792e-4435-82b3-e58ee59be0b7" providerId="ADAL" clId="{E01E3F24-4535-4E94-9E5D-61CF27C35738}" dt="2018-04-06T14:37:18.293" v="96" actId="1076"/>
          <ac:spMkLst>
            <pc:docMk/>
            <pc:sldMk cId="2993048546" sldId="260"/>
            <ac:spMk id="4" creationId="{09037BBB-0DCB-4AFA-A459-6EF440C867DE}"/>
          </ac:spMkLst>
        </pc:spChg>
        <pc:spChg chg="add mod">
          <ac:chgData name="Brito, Casey" userId="ee5f6a09-792e-4435-82b3-e58ee59be0b7" providerId="ADAL" clId="{E01E3F24-4535-4E94-9E5D-61CF27C35738}" dt="2018-04-06T15:05:24.909" v="703" actId="164"/>
          <ac:spMkLst>
            <pc:docMk/>
            <pc:sldMk cId="2993048546" sldId="260"/>
            <ac:spMk id="15" creationId="{B0D1A63C-382C-4336-ACC0-F43E9E7A1869}"/>
          </ac:spMkLst>
        </pc:spChg>
        <pc:spChg chg="add mod">
          <ac:chgData name="Brito, Casey" userId="ee5f6a09-792e-4435-82b3-e58ee59be0b7" providerId="ADAL" clId="{E01E3F24-4535-4E94-9E5D-61CF27C35738}" dt="2018-04-06T15:05:24.909" v="703" actId="164"/>
          <ac:spMkLst>
            <pc:docMk/>
            <pc:sldMk cId="2993048546" sldId="260"/>
            <ac:spMk id="16" creationId="{E6B40D3E-97EF-4533-BE4B-B0DFBCC32614}"/>
          </ac:spMkLst>
        </pc:spChg>
        <pc:spChg chg="add mod">
          <ac:chgData name="Brito, Casey" userId="ee5f6a09-792e-4435-82b3-e58ee59be0b7" providerId="ADAL" clId="{E01E3F24-4535-4E94-9E5D-61CF27C35738}" dt="2018-04-06T15:06:29.540" v="723" actId="1076"/>
          <ac:spMkLst>
            <pc:docMk/>
            <pc:sldMk cId="2993048546" sldId="260"/>
            <ac:spMk id="18" creationId="{C93C5E8F-E603-453A-B6F9-EBDD3D0AFBAF}"/>
          </ac:spMkLst>
        </pc:spChg>
        <pc:spChg chg="add mod">
          <ac:chgData name="Brito, Casey" userId="ee5f6a09-792e-4435-82b3-e58ee59be0b7" providerId="ADAL" clId="{E01E3F24-4535-4E94-9E5D-61CF27C35738}" dt="2018-04-06T15:06:16.412" v="717" actId="20577"/>
          <ac:spMkLst>
            <pc:docMk/>
            <pc:sldMk cId="2993048546" sldId="260"/>
            <ac:spMk id="19" creationId="{81F7C55F-5D39-4478-8AC4-12BB799D2F36}"/>
          </ac:spMkLst>
        </pc:spChg>
        <pc:spChg chg="add mod">
          <ac:chgData name="Brito, Casey" userId="ee5f6a09-792e-4435-82b3-e58ee59be0b7" providerId="ADAL" clId="{E01E3F24-4535-4E94-9E5D-61CF27C35738}" dt="2018-04-06T15:09:18.442" v="763" actId="113"/>
          <ac:spMkLst>
            <pc:docMk/>
            <pc:sldMk cId="2993048546" sldId="260"/>
            <ac:spMk id="20" creationId="{583F29DD-7535-47F0-B958-7397926BBF4A}"/>
          </ac:spMkLst>
        </pc:spChg>
        <pc:spChg chg="add del">
          <ac:chgData name="Brito, Casey" userId="ee5f6a09-792e-4435-82b3-e58ee59be0b7" providerId="ADAL" clId="{E01E3F24-4535-4E94-9E5D-61CF27C35738}" dt="2018-04-06T15:10:05.135" v="862" actId="478"/>
          <ac:spMkLst>
            <pc:docMk/>
            <pc:sldMk cId="2993048546" sldId="260"/>
            <ac:spMk id="21" creationId="{FAEC0BB4-49D5-4FFF-B98F-31E24036088D}"/>
          </ac:spMkLst>
        </pc:spChg>
        <pc:spChg chg="add mod">
          <ac:chgData name="Brito, Casey" userId="ee5f6a09-792e-4435-82b3-e58ee59be0b7" providerId="ADAL" clId="{E01E3F24-4535-4E94-9E5D-61CF27C35738}" dt="2018-04-06T15:10:19.566" v="868" actId="1076"/>
          <ac:spMkLst>
            <pc:docMk/>
            <pc:sldMk cId="2993048546" sldId="260"/>
            <ac:spMk id="22" creationId="{F10A7BF1-1550-4447-BCE5-3ABE57E7AE7B}"/>
          </ac:spMkLst>
        </pc:spChg>
        <pc:grpChg chg="add mod">
          <ac:chgData name="Brito, Casey" userId="ee5f6a09-792e-4435-82b3-e58ee59be0b7" providerId="ADAL" clId="{E01E3F24-4535-4E94-9E5D-61CF27C35738}" dt="2018-04-06T15:05:28.765" v="704" actId="14100"/>
          <ac:grpSpMkLst>
            <pc:docMk/>
            <pc:sldMk cId="2993048546" sldId="260"/>
            <ac:grpSpMk id="17" creationId="{FCA20FCB-278F-4231-AAB4-444BB4D1CD54}"/>
          </ac:grpSpMkLst>
        </pc:grpChg>
        <pc:cxnChg chg="add mod">
          <ac:chgData name="Brito, Casey" userId="ee5f6a09-792e-4435-82b3-e58ee59be0b7" providerId="ADAL" clId="{E01E3F24-4535-4E94-9E5D-61CF27C35738}" dt="2018-04-06T15:05:24.909" v="703" actId="164"/>
          <ac:cxnSpMkLst>
            <pc:docMk/>
            <pc:sldMk cId="2993048546" sldId="260"/>
            <ac:cxnSpMk id="6" creationId="{9B55BD7A-AD3F-4C8A-AD6E-89737DAE6C8F}"/>
          </ac:cxnSpMkLst>
        </pc:cxnChg>
        <pc:cxnChg chg="add mod">
          <ac:chgData name="Brito, Casey" userId="ee5f6a09-792e-4435-82b3-e58ee59be0b7" providerId="ADAL" clId="{E01E3F24-4535-4E94-9E5D-61CF27C35738}" dt="2018-04-06T15:05:24.909" v="703" actId="164"/>
          <ac:cxnSpMkLst>
            <pc:docMk/>
            <pc:sldMk cId="2993048546" sldId="260"/>
            <ac:cxnSpMk id="8" creationId="{51A89441-9CF7-4FBC-A11C-8CA34668B470}"/>
          </ac:cxnSpMkLst>
        </pc:cxnChg>
        <pc:cxnChg chg="add mod">
          <ac:chgData name="Brito, Casey" userId="ee5f6a09-792e-4435-82b3-e58ee59be0b7" providerId="ADAL" clId="{E01E3F24-4535-4E94-9E5D-61CF27C35738}" dt="2018-04-06T15:05:24.909" v="703" actId="164"/>
          <ac:cxnSpMkLst>
            <pc:docMk/>
            <pc:sldMk cId="2993048546" sldId="260"/>
            <ac:cxnSpMk id="10" creationId="{772F9354-82D0-4761-A6C4-33CFF21A887A}"/>
          </ac:cxnSpMkLst>
        </pc:cxnChg>
        <pc:cxnChg chg="add mod">
          <ac:chgData name="Brito, Casey" userId="ee5f6a09-792e-4435-82b3-e58ee59be0b7" providerId="ADAL" clId="{E01E3F24-4535-4E94-9E5D-61CF27C35738}" dt="2018-04-06T15:05:24.909" v="703" actId="164"/>
          <ac:cxnSpMkLst>
            <pc:docMk/>
            <pc:sldMk cId="2993048546" sldId="260"/>
            <ac:cxnSpMk id="12" creationId="{050423D9-E7A8-4EAE-9E34-838DCB0ECE39}"/>
          </ac:cxnSpMkLst>
        </pc:cxnChg>
        <pc:cxnChg chg="add mod">
          <ac:chgData name="Brito, Casey" userId="ee5f6a09-792e-4435-82b3-e58ee59be0b7" providerId="ADAL" clId="{E01E3F24-4535-4E94-9E5D-61CF27C35738}" dt="2018-04-06T15:05:24.909" v="703" actId="164"/>
          <ac:cxnSpMkLst>
            <pc:docMk/>
            <pc:sldMk cId="2993048546" sldId="260"/>
            <ac:cxnSpMk id="14" creationId="{4B3973C4-9E83-41F5-A626-E926C940ACDB}"/>
          </ac:cxnSpMkLst>
        </pc:cxnChg>
      </pc:sldChg>
      <pc:sldChg chg="addSp ord">
        <pc:chgData name="Brito, Casey" userId="ee5f6a09-792e-4435-82b3-e58ee59be0b7" providerId="ADAL" clId="{E01E3F24-4535-4E94-9E5D-61CF27C35738}" dt="2018-04-06T15:21:05.506" v="869" actId="1076"/>
        <pc:sldMkLst>
          <pc:docMk/>
          <pc:sldMk cId="4027813183" sldId="261"/>
        </pc:sldMkLst>
        <pc:spChg chg="add">
          <ac:chgData name="Brito, Casey" userId="ee5f6a09-792e-4435-82b3-e58ee59be0b7" providerId="ADAL" clId="{E01E3F24-4535-4E94-9E5D-61CF27C35738}" dt="2018-04-06T14:37:21.176" v="97" actId="1076"/>
          <ac:spMkLst>
            <pc:docMk/>
            <pc:sldMk cId="4027813183" sldId="261"/>
            <ac:spMk id="4" creationId="{7496F5AE-6615-46C1-929B-06CC70C0F797}"/>
          </ac:spMkLst>
        </pc:spChg>
      </pc:sldChg>
      <pc:sldChg chg="addSp delSp modSp">
        <pc:chgData name="Brito, Casey" userId="ee5f6a09-792e-4435-82b3-e58ee59be0b7" providerId="ADAL" clId="{E01E3F24-4535-4E94-9E5D-61CF27C35738}" dt="2018-04-06T14:45:33.521" v="439" actId="1076"/>
        <pc:sldMkLst>
          <pc:docMk/>
          <pc:sldMk cId="1375416976" sldId="266"/>
        </pc:sldMkLst>
        <pc:spChg chg="mod">
          <ac:chgData name="Brito, Casey" userId="ee5f6a09-792e-4435-82b3-e58ee59be0b7" providerId="ADAL" clId="{E01E3F24-4535-4E94-9E5D-61CF27C35738}" dt="2018-04-06T14:31:48.486" v="40" actId="1076"/>
          <ac:spMkLst>
            <pc:docMk/>
            <pc:sldMk cId="1375416976" sldId="266"/>
            <ac:spMk id="2" creationId="{27FB39F6-448E-4D02-8B29-783D731297D8}"/>
          </ac:spMkLst>
        </pc:spChg>
        <pc:spChg chg="mod">
          <ac:chgData name="Brito, Casey" userId="ee5f6a09-792e-4435-82b3-e58ee59be0b7" providerId="ADAL" clId="{E01E3F24-4535-4E94-9E5D-61CF27C35738}" dt="2018-04-06T14:33:18.254" v="70" actId="20577"/>
          <ac:spMkLst>
            <pc:docMk/>
            <pc:sldMk cId="1375416976" sldId="266"/>
            <ac:spMk id="4" creationId="{53D03D44-5991-47FB-9989-29FCE5DF9329}"/>
          </ac:spMkLst>
        </pc:spChg>
        <pc:spChg chg="del">
          <ac:chgData name="Brito, Casey" userId="ee5f6a09-792e-4435-82b3-e58ee59be0b7" providerId="ADAL" clId="{E01E3F24-4535-4E94-9E5D-61CF27C35738}" dt="2018-04-06T14:32:21.625" v="46" actId="478"/>
          <ac:spMkLst>
            <pc:docMk/>
            <pc:sldMk cId="1375416976" sldId="266"/>
            <ac:spMk id="5" creationId="{AF577B5D-4C5B-4E29-BC35-02C1D21D0202}"/>
          </ac:spMkLst>
        </pc:spChg>
        <pc:spChg chg="add mod">
          <ac:chgData name="Brito, Casey" userId="ee5f6a09-792e-4435-82b3-e58ee59be0b7" providerId="ADAL" clId="{E01E3F24-4535-4E94-9E5D-61CF27C35738}" dt="2018-04-06T14:45:28.431" v="438" actId="1076"/>
          <ac:spMkLst>
            <pc:docMk/>
            <pc:sldMk cId="1375416976" sldId="266"/>
            <ac:spMk id="6" creationId="{E4FC0494-FD32-4920-AAEF-84B9E6E582A3}"/>
          </ac:spMkLst>
        </pc:spChg>
        <pc:spChg chg="mod">
          <ac:chgData name="Brito, Casey" userId="ee5f6a09-792e-4435-82b3-e58ee59be0b7" providerId="ADAL" clId="{E01E3F24-4535-4E94-9E5D-61CF27C35738}" dt="2018-04-06T14:45:33.521" v="439" actId="1076"/>
          <ac:spMkLst>
            <pc:docMk/>
            <pc:sldMk cId="1375416976" sldId="266"/>
            <ac:spMk id="8" creationId="{C0342D91-D76E-4EF1-A979-912495F36B55}"/>
          </ac:spMkLst>
        </pc:spChg>
        <pc:spChg chg="mod">
          <ac:chgData name="Brito, Casey" userId="ee5f6a09-792e-4435-82b3-e58ee59be0b7" providerId="ADAL" clId="{E01E3F24-4535-4E94-9E5D-61CF27C35738}" dt="2018-04-06T14:45:33.521" v="439" actId="1076"/>
          <ac:spMkLst>
            <pc:docMk/>
            <pc:sldMk cId="1375416976" sldId="266"/>
            <ac:spMk id="9" creationId="{B4B1603F-B24C-47E1-BA75-CD6D6FD14ED5}"/>
          </ac:spMkLst>
        </pc:spChg>
        <pc:spChg chg="add">
          <ac:chgData name="Brito, Casey" userId="ee5f6a09-792e-4435-82b3-e58ee59be0b7" providerId="ADAL" clId="{E01E3F24-4535-4E94-9E5D-61CF27C35738}" dt="2018-04-06T14:32:17.542" v="45" actId="1076"/>
          <ac:spMkLst>
            <pc:docMk/>
            <pc:sldMk cId="1375416976" sldId="266"/>
            <ac:spMk id="10" creationId="{98C95ECD-1812-4A61-B917-BADFD1CE1EBD}"/>
          </ac:spMkLst>
        </pc:spChg>
        <pc:spChg chg="mod">
          <ac:chgData name="Brito, Casey" userId="ee5f6a09-792e-4435-82b3-e58ee59be0b7" providerId="ADAL" clId="{E01E3F24-4535-4E94-9E5D-61CF27C35738}" dt="2018-04-06T14:45:33.521" v="439" actId="1076"/>
          <ac:spMkLst>
            <pc:docMk/>
            <pc:sldMk cId="1375416976" sldId="266"/>
            <ac:spMk id="12" creationId="{21A55783-D62E-431F-B7D3-CC47C8368FAD}"/>
          </ac:spMkLst>
        </pc:spChg>
        <pc:cxnChg chg="mod">
          <ac:chgData name="Brito, Casey" userId="ee5f6a09-792e-4435-82b3-e58ee59be0b7" providerId="ADAL" clId="{E01E3F24-4535-4E94-9E5D-61CF27C35738}" dt="2018-04-06T14:45:33.521" v="439" actId="1076"/>
          <ac:cxnSpMkLst>
            <pc:docMk/>
            <pc:sldMk cId="1375416976" sldId="266"/>
            <ac:cxnSpMk id="7" creationId="{8A4C2E5A-531C-48BB-AC7F-080B845FEC7A}"/>
          </ac:cxnSpMkLst>
        </pc:cxnChg>
        <pc:cxnChg chg="mod">
          <ac:chgData name="Brito, Casey" userId="ee5f6a09-792e-4435-82b3-e58ee59be0b7" providerId="ADAL" clId="{E01E3F24-4535-4E94-9E5D-61CF27C35738}" dt="2018-04-06T14:45:33.521" v="439" actId="1076"/>
          <ac:cxnSpMkLst>
            <pc:docMk/>
            <pc:sldMk cId="1375416976" sldId="266"/>
            <ac:cxnSpMk id="11" creationId="{5ED35DDA-F9D8-4AFF-9EF1-1949765D95D6}"/>
          </ac:cxnSpMkLst>
        </pc:cxnChg>
      </pc:sldChg>
      <pc:sldChg chg="addSp modSp ord modAnim">
        <pc:chgData name="Brito, Casey" userId="ee5f6a09-792e-4435-82b3-e58ee59be0b7" providerId="ADAL" clId="{E01E3F24-4535-4E94-9E5D-61CF27C35738}" dt="2018-04-06T15:21:09.603" v="870" actId="1076"/>
        <pc:sldMkLst>
          <pc:docMk/>
          <pc:sldMk cId="2797154128" sldId="267"/>
        </pc:sldMkLst>
        <pc:spChg chg="mod">
          <ac:chgData name="Brito, Casey" userId="ee5f6a09-792e-4435-82b3-e58ee59be0b7" providerId="ADAL" clId="{E01E3F24-4535-4E94-9E5D-61CF27C35738}" dt="2018-04-06T14:52:18.579" v="577" actId="20577"/>
          <ac:spMkLst>
            <pc:docMk/>
            <pc:sldMk cId="2797154128" sldId="267"/>
            <ac:spMk id="2" creationId="{560C2D86-ADDD-4F61-AA58-E3749296BA0B}"/>
          </ac:spMkLst>
        </pc:spChg>
        <pc:spChg chg="mod">
          <ac:chgData name="Brito, Casey" userId="ee5f6a09-792e-4435-82b3-e58ee59be0b7" providerId="ADAL" clId="{E01E3F24-4535-4E94-9E5D-61CF27C35738}" dt="2018-04-06T14:37:35.088" v="101" actId="164"/>
          <ac:spMkLst>
            <pc:docMk/>
            <pc:sldMk cId="2797154128" sldId="267"/>
            <ac:spMk id="11" creationId="{F50DEA2D-AC0B-4A4D-97CE-8016977AB81E}"/>
          </ac:spMkLst>
        </pc:spChg>
        <pc:spChg chg="mod">
          <ac:chgData name="Brito, Casey" userId="ee5f6a09-792e-4435-82b3-e58ee59be0b7" providerId="ADAL" clId="{E01E3F24-4535-4E94-9E5D-61CF27C35738}" dt="2018-04-06T14:37:35.088" v="101" actId="164"/>
          <ac:spMkLst>
            <pc:docMk/>
            <pc:sldMk cId="2797154128" sldId="267"/>
            <ac:spMk id="12" creationId="{44950E45-BC9B-4EF4-B9EF-CFEA1C4E72F6}"/>
          </ac:spMkLst>
        </pc:spChg>
        <pc:spChg chg="mod">
          <ac:chgData name="Brito, Casey" userId="ee5f6a09-792e-4435-82b3-e58ee59be0b7" providerId="ADAL" clId="{E01E3F24-4535-4E94-9E5D-61CF27C35738}" dt="2018-04-06T14:37:35.088" v="101" actId="164"/>
          <ac:spMkLst>
            <pc:docMk/>
            <pc:sldMk cId="2797154128" sldId="267"/>
            <ac:spMk id="15" creationId="{EE38764F-57CB-46E8-87BD-964D04A24F72}"/>
          </ac:spMkLst>
        </pc:spChg>
        <pc:spChg chg="mod">
          <ac:chgData name="Brito, Casey" userId="ee5f6a09-792e-4435-82b3-e58ee59be0b7" providerId="ADAL" clId="{E01E3F24-4535-4E94-9E5D-61CF27C35738}" dt="2018-04-06T14:37:35.088" v="101" actId="164"/>
          <ac:spMkLst>
            <pc:docMk/>
            <pc:sldMk cId="2797154128" sldId="267"/>
            <ac:spMk id="17" creationId="{9F268BD2-5E43-4578-9856-FC745401FC86}"/>
          </ac:spMkLst>
        </pc:spChg>
        <pc:spChg chg="add">
          <ac:chgData name="Brito, Casey" userId="ee5f6a09-792e-4435-82b3-e58ee59be0b7" providerId="ADAL" clId="{E01E3F24-4535-4E94-9E5D-61CF27C35738}" dt="2018-04-06T14:37:45.152" v="106" actId="1076"/>
          <ac:spMkLst>
            <pc:docMk/>
            <pc:sldMk cId="2797154128" sldId="267"/>
            <ac:spMk id="19" creationId="{F245AD32-05AE-46E9-AA85-DB4B15F555A1}"/>
          </ac:spMkLst>
        </pc:spChg>
        <pc:grpChg chg="add mod">
          <ac:chgData name="Brito, Casey" userId="ee5f6a09-792e-4435-82b3-e58ee59be0b7" providerId="ADAL" clId="{E01E3F24-4535-4E94-9E5D-61CF27C35738}" dt="2018-04-06T14:37:54.303" v="109" actId="1076"/>
          <ac:grpSpMkLst>
            <pc:docMk/>
            <pc:sldMk cId="2797154128" sldId="267"/>
            <ac:grpSpMk id="3" creationId="{0E902D8C-F0EC-42C7-B808-D0CB7A2A1F3F}"/>
          </ac:grpSpMkLst>
        </pc:grpChg>
        <pc:cxnChg chg="mod">
          <ac:chgData name="Brito, Casey" userId="ee5f6a09-792e-4435-82b3-e58ee59be0b7" providerId="ADAL" clId="{E01E3F24-4535-4E94-9E5D-61CF27C35738}" dt="2018-04-06T14:37:35.088" v="101" actId="164"/>
          <ac:cxnSpMkLst>
            <pc:docMk/>
            <pc:sldMk cId="2797154128" sldId="267"/>
            <ac:cxnSpMk id="7" creationId="{A14642FC-D407-44FF-9342-748F4C579F9D}"/>
          </ac:cxnSpMkLst>
        </pc:cxnChg>
        <pc:cxnChg chg="mod">
          <ac:chgData name="Brito, Casey" userId="ee5f6a09-792e-4435-82b3-e58ee59be0b7" providerId="ADAL" clId="{E01E3F24-4535-4E94-9E5D-61CF27C35738}" dt="2018-04-06T14:37:35.088" v="101" actId="164"/>
          <ac:cxnSpMkLst>
            <pc:docMk/>
            <pc:sldMk cId="2797154128" sldId="267"/>
            <ac:cxnSpMk id="8" creationId="{7305B86C-C6D6-490C-884E-5B9B87A942AD}"/>
          </ac:cxnSpMkLst>
        </pc:cxnChg>
        <pc:cxnChg chg="mod">
          <ac:chgData name="Brito, Casey" userId="ee5f6a09-792e-4435-82b3-e58ee59be0b7" providerId="ADAL" clId="{E01E3F24-4535-4E94-9E5D-61CF27C35738}" dt="2018-04-06T14:37:35.088" v="101" actId="164"/>
          <ac:cxnSpMkLst>
            <pc:docMk/>
            <pc:sldMk cId="2797154128" sldId="267"/>
            <ac:cxnSpMk id="13" creationId="{D04CB7A6-47DA-400F-AB1A-C48162D74307}"/>
          </ac:cxnSpMkLst>
        </pc:cxnChg>
        <pc:cxnChg chg="mod">
          <ac:chgData name="Brito, Casey" userId="ee5f6a09-792e-4435-82b3-e58ee59be0b7" providerId="ADAL" clId="{E01E3F24-4535-4E94-9E5D-61CF27C35738}" dt="2018-04-06T14:37:35.088" v="101" actId="164"/>
          <ac:cxnSpMkLst>
            <pc:docMk/>
            <pc:sldMk cId="2797154128" sldId="267"/>
            <ac:cxnSpMk id="14" creationId="{D4AE15E0-A67B-463F-AED4-4C61C6733889}"/>
          </ac:cxnSpMkLst>
        </pc:cxnChg>
        <pc:cxnChg chg="mod">
          <ac:chgData name="Brito, Casey" userId="ee5f6a09-792e-4435-82b3-e58ee59be0b7" providerId="ADAL" clId="{E01E3F24-4535-4E94-9E5D-61CF27C35738}" dt="2018-04-06T14:37:35.088" v="101" actId="164"/>
          <ac:cxnSpMkLst>
            <pc:docMk/>
            <pc:sldMk cId="2797154128" sldId="267"/>
            <ac:cxnSpMk id="16" creationId="{E5BD6E82-C718-442B-ACCA-3589AA8DDA48}"/>
          </ac:cxnSpMkLst>
        </pc:cxnChg>
        <pc:cxnChg chg="mod">
          <ac:chgData name="Brito, Casey" userId="ee5f6a09-792e-4435-82b3-e58ee59be0b7" providerId="ADAL" clId="{E01E3F24-4535-4E94-9E5D-61CF27C35738}" dt="2018-04-06T14:37:35.088" v="101" actId="164"/>
          <ac:cxnSpMkLst>
            <pc:docMk/>
            <pc:sldMk cId="2797154128" sldId="267"/>
            <ac:cxnSpMk id="18" creationId="{915445A9-9D90-4073-8E61-D5F676323641}"/>
          </ac:cxnSpMkLst>
        </pc:cxnChg>
        <pc:cxnChg chg="mod">
          <ac:chgData name="Brito, Casey" userId="ee5f6a09-792e-4435-82b3-e58ee59be0b7" providerId="ADAL" clId="{E01E3F24-4535-4E94-9E5D-61CF27C35738}" dt="2018-04-06T14:37:35.088" v="101" actId="164"/>
          <ac:cxnSpMkLst>
            <pc:docMk/>
            <pc:sldMk cId="2797154128" sldId="267"/>
            <ac:cxnSpMk id="23" creationId="{85ADB798-6C43-439F-A28D-AC6DFA395BA1}"/>
          </ac:cxnSpMkLst>
        </pc:cxnChg>
        <pc:cxnChg chg="mod">
          <ac:chgData name="Brito, Casey" userId="ee5f6a09-792e-4435-82b3-e58ee59be0b7" providerId="ADAL" clId="{E01E3F24-4535-4E94-9E5D-61CF27C35738}" dt="2018-04-06T14:37:35.088" v="101" actId="164"/>
          <ac:cxnSpMkLst>
            <pc:docMk/>
            <pc:sldMk cId="2797154128" sldId="267"/>
            <ac:cxnSpMk id="30" creationId="{83F72823-0B5F-48DD-A186-79F11E121EEB}"/>
          </ac:cxnSpMkLst>
        </pc:cxnChg>
        <pc:cxnChg chg="mod">
          <ac:chgData name="Brito, Casey" userId="ee5f6a09-792e-4435-82b3-e58ee59be0b7" providerId="ADAL" clId="{E01E3F24-4535-4E94-9E5D-61CF27C35738}" dt="2018-04-06T14:37:35.088" v="101" actId="164"/>
          <ac:cxnSpMkLst>
            <pc:docMk/>
            <pc:sldMk cId="2797154128" sldId="267"/>
            <ac:cxnSpMk id="31" creationId="{3A166783-727E-4608-8534-E0B93F8F3869}"/>
          </ac:cxnSpMkLst>
        </pc:cxnChg>
      </pc:sldChg>
      <pc:sldChg chg="modSp add ord">
        <pc:chgData name="Brito, Casey" userId="ee5f6a09-792e-4435-82b3-e58ee59be0b7" providerId="ADAL" clId="{E01E3F24-4535-4E94-9E5D-61CF27C35738}" dt="2018-04-06T14:30:37.217" v="25" actId="20577"/>
        <pc:sldMkLst>
          <pc:docMk/>
          <pc:sldMk cId="813997855" sldId="270"/>
        </pc:sldMkLst>
        <pc:spChg chg="mod">
          <ac:chgData name="Brito, Casey" userId="ee5f6a09-792e-4435-82b3-e58ee59be0b7" providerId="ADAL" clId="{E01E3F24-4535-4E94-9E5D-61CF27C35738}" dt="2018-04-06T14:30:37.217" v="25" actId="20577"/>
          <ac:spMkLst>
            <pc:docMk/>
            <pc:sldMk cId="813997855" sldId="270"/>
            <ac:spMk id="2" creationId="{D0E3569A-8208-4517-9BC2-44E9A76979A2}"/>
          </ac:spMkLst>
        </pc:spChg>
      </pc:sldChg>
      <pc:sldChg chg="delSp add ord">
        <pc:chgData name="Brito, Casey" userId="ee5f6a09-792e-4435-82b3-e58ee59be0b7" providerId="ADAL" clId="{E01E3F24-4535-4E94-9E5D-61CF27C35738}" dt="2018-04-06T15:21:12.568" v="871" actId="1076"/>
        <pc:sldMkLst>
          <pc:docMk/>
          <pc:sldMk cId="1456519524" sldId="271"/>
        </pc:sldMkLst>
        <pc:cxnChg chg="del">
          <ac:chgData name="Brito, Casey" userId="ee5f6a09-792e-4435-82b3-e58ee59be0b7" providerId="ADAL" clId="{E01E3F24-4535-4E94-9E5D-61CF27C35738}" dt="2018-04-06T14:37:06.950" v="95" actId="478"/>
          <ac:cxnSpMkLst>
            <pc:docMk/>
            <pc:sldMk cId="1456519524" sldId="271"/>
            <ac:cxnSpMk id="29" creationId="{AFE5CD9D-9A21-49B4-A21E-5A1064C98E54}"/>
          </ac:cxnSpMkLst>
        </pc:cxnChg>
      </pc:sldChg>
      <pc:sldChg chg="add">
        <pc:chgData name="Brito, Casey" userId="ee5f6a09-792e-4435-82b3-e58ee59be0b7" providerId="ADAL" clId="{E01E3F24-4535-4E94-9E5D-61CF27C35738}" dt="2018-04-06T15:01:23.005" v="578" actId="1076"/>
        <pc:sldMkLst>
          <pc:docMk/>
          <pc:sldMk cId="3043542855" sldId="272"/>
        </pc:sldMkLst>
      </pc:sldChg>
      <pc:sldChg chg="add ord">
        <pc:chgData name="Brito, Casey" userId="ee5f6a09-792e-4435-82b3-e58ee59be0b7" providerId="ADAL" clId="{E01E3F24-4535-4E94-9E5D-61CF27C35738}" dt="2018-04-06T15:36:02.272" v="873" actId="1076"/>
        <pc:sldMkLst>
          <pc:docMk/>
          <pc:sldMk cId="4167691887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AAE2-5ED4-4123-A555-BEDB0B2EB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A87EF-F3C5-4E0A-8ADF-872E7871B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5EB6-F04F-41E5-8CF0-5EF9DE51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8FA5-3E7A-4605-A3AF-BDCAED128A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492C4-F194-4F6D-BFBA-BD46186F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B8E3D-EAC3-41C9-824C-596F1250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1161-02EB-409A-B379-F8C5184A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2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0AC9-8133-4322-AA15-9C8DA019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DE716-FE84-4BD8-8B0B-E662DB312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29FAE-348F-401D-A381-FB53B52C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8FA5-3E7A-4605-A3AF-BDCAED128A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B6AE2-2612-4A61-88B9-EA6E7107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9B0F3-5FA5-451C-B708-A3F782DA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1161-02EB-409A-B379-F8C5184A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8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2EAB0-5706-415E-A426-7DC0FCE16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3A204-2BE6-4C49-A9E2-6744C3AF1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84A7-0EBC-4DC6-B2F1-A6A3449D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8FA5-3E7A-4605-A3AF-BDCAED128A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CC30A-4C1F-4389-863D-72CEBC2E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AF0C7-F6F9-45C7-A876-58BD0B1A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1161-02EB-409A-B379-F8C5184A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216C-F7B1-4DF8-B41D-A4AED6D0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3FF0-F8F9-41D2-9DE0-754AF5EB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1D8A5-23E9-477F-9DC7-27DDA8E8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8FA5-3E7A-4605-A3AF-BDCAED128A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F76EC-9F5D-4F5B-A9DB-9F03F6D9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B0E8C-A686-4602-A170-94BA0784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1161-02EB-409A-B379-F8C5184A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3B4A-72DE-458A-B978-8562266B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E08F4-B85B-4C30-9FF9-0D7DF546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934E6-695E-43EA-8D0D-CD9758F3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8FA5-3E7A-4605-A3AF-BDCAED128A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4DA97-7546-44D6-862D-573A344C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7E517-40FA-4D95-8BF0-C876E378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1161-02EB-409A-B379-F8C5184A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B7C6-0FAA-4C1B-A988-17F90F06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4C1-D118-41DF-BF40-95AB5477B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26384-5B25-46EF-9DBD-AE59E2B5F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922E1-F9FA-443A-ADCB-AE1CF847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8FA5-3E7A-4605-A3AF-BDCAED128A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0BFBA-6073-4534-8EA4-ABDD4747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B1C7C-726B-4373-9FB1-2D067301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1161-02EB-409A-B379-F8C5184A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1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9655-233F-4C4F-9D8B-9D89F788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E34BF-1C8F-467A-880F-771BFB133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A8D7A-8448-4AF1-8F8F-799502D1C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25A0A-2A7D-4B0D-B50E-35BEFE064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83EF0-9B00-48DB-AD78-0EDB64F36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F0665-C362-4F84-B12E-8F128CB3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8FA5-3E7A-4605-A3AF-BDCAED128A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E466C-273C-4F38-B691-DBC1A796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E7BCF-397B-4F8F-9661-57E7552B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1161-02EB-409A-B379-F8C5184A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8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52A1-367D-466B-B64F-0F990B85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28ECF-D0E4-4F83-A0BD-A4C2AE29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8FA5-3E7A-4605-A3AF-BDCAED128A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0E665-FECA-4834-9C0E-6D193A4A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EA142-D5DB-43AE-83C6-652EA85D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1161-02EB-409A-B379-F8C5184A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8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DF6D3-4FB7-430C-8427-DC4523A9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8FA5-3E7A-4605-A3AF-BDCAED128A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4C1D5-96CB-4EE3-8B9E-2D249860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04A9-5A9D-4127-9E0B-B60BF95D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1161-02EB-409A-B379-F8C5184A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6360-52E0-4653-9F70-9DA53DA3E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C3A5-6B3A-4390-AD49-66617D27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886EF-5395-414A-8903-4C77CBDA5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BCFCF-2131-4B4B-8E82-0F22179E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8FA5-3E7A-4605-A3AF-BDCAED128A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177A-6128-4F99-A0A5-99606609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2E1C4-C8C9-4717-9875-4ED7B12C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1161-02EB-409A-B379-F8C5184A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1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9861-84F0-4E2C-B982-510613D5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F8E97-3636-42C6-87EC-8B71068A8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B5618-B59A-4730-945E-FCF898E48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1FEEB-B952-4AB9-89BF-F9D733D3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8FA5-3E7A-4605-A3AF-BDCAED128A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76050-99D8-4999-8013-F0D6C950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999CE-2759-43FA-B006-45851CE4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1161-02EB-409A-B379-F8C5184A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0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99A4C-8671-4AA2-8E37-E11B7A0A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7EFBF-DC58-4BFE-A100-BD0D5C5EB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67968-382C-496E-A25E-4B6D2BF84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C8FA5-3E7A-4605-A3AF-BDCAED128A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A9FE-5F66-4CCB-9467-670FDA41A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8EA9-A94E-486C-8B27-65F195A59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91161-02EB-409A-B379-F8C5184A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1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E3569A-8208-4517-9BC2-44E9A76979A2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406400"/>
                <a:ext cx="9144000" cy="2387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7.1: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E3569A-8208-4517-9BC2-44E9A7697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406400"/>
                <a:ext cx="9144000" cy="2387600"/>
              </a:xfrm>
              <a:blipFill>
                <a:blip r:embed="rId2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56E9-523F-4FAE-83D5-BAE2F090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5" y="-418516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Ex) The forces </a:t>
            </a:r>
            <a:r>
              <a:rPr lang="en-US" sz="2000" b="1" dirty="0"/>
              <a:t>F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b="1" dirty="0"/>
              <a:t>F</a:t>
            </a:r>
            <a:r>
              <a:rPr lang="en-US" sz="2000" baseline="-25000" dirty="0"/>
              <a:t>2</a:t>
            </a:r>
            <a:r>
              <a:rPr lang="en-US" sz="2000" dirty="0"/>
              <a:t> act on the screw eye below. Find the magnitude of the resultant force.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87FC420-4D72-4AE5-AC1C-31583C3C7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CDF"/>
              </a:clrFrom>
              <a:clrTo>
                <a:srgbClr val="FFFCDF">
                  <a:alpha val="0"/>
                </a:srgbClr>
              </a:clrTo>
            </a:clrChange>
          </a:blip>
          <a:srcRect l="30126" t="28845" r="38065" b="13284"/>
          <a:stretch/>
        </p:blipFill>
        <p:spPr>
          <a:xfrm>
            <a:off x="1022182" y="738953"/>
            <a:ext cx="3125457" cy="31969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7A7725-82C6-4F67-85AE-C25CFB4878D3}"/>
              </a:ext>
            </a:extLst>
          </p:cNvPr>
          <p:cNvCxnSpPr>
            <a:cxnSpLocks/>
          </p:cNvCxnSpPr>
          <p:nvPr/>
        </p:nvCxnSpPr>
        <p:spPr>
          <a:xfrm flipV="1">
            <a:off x="1868564" y="2142699"/>
            <a:ext cx="1843374" cy="4915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83D388-567F-4AF7-A707-53DA34267267}"/>
              </a:ext>
            </a:extLst>
          </p:cNvPr>
          <p:cNvCxnSpPr>
            <a:cxnSpLocks/>
          </p:cNvCxnSpPr>
          <p:nvPr/>
        </p:nvCxnSpPr>
        <p:spPr>
          <a:xfrm flipV="1">
            <a:off x="1868564" y="900752"/>
            <a:ext cx="360847" cy="17467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4D9DCB-B177-4B8A-8093-32EAB1884383}"/>
              </a:ext>
            </a:extLst>
          </p:cNvPr>
          <p:cNvCxnSpPr>
            <a:cxnSpLocks/>
          </p:cNvCxnSpPr>
          <p:nvPr/>
        </p:nvCxnSpPr>
        <p:spPr>
          <a:xfrm flipV="1">
            <a:off x="1868564" y="488916"/>
            <a:ext cx="2125920" cy="2145352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42E3428-EDF8-4D87-8ED4-EBBB2BDF2DB4}"/>
              </a:ext>
            </a:extLst>
          </p:cNvPr>
          <p:cNvSpPr txBox="1"/>
          <p:nvPr/>
        </p:nvSpPr>
        <p:spPr>
          <a:xfrm>
            <a:off x="9528313" y="42804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62388FA-6501-4F45-A542-FFEB8FB6B31D}"/>
              </a:ext>
            </a:extLst>
          </p:cNvPr>
          <p:cNvSpPr txBox="1"/>
          <p:nvPr/>
        </p:nvSpPr>
        <p:spPr>
          <a:xfrm>
            <a:off x="10111409" y="23058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094C73-4E32-42B2-8A10-5D27A2C10B93}"/>
              </a:ext>
            </a:extLst>
          </p:cNvPr>
          <p:cNvGrpSpPr/>
          <p:nvPr/>
        </p:nvGrpSpPr>
        <p:grpSpPr>
          <a:xfrm>
            <a:off x="7134783" y="1592616"/>
            <a:ext cx="2578261" cy="1703061"/>
            <a:chOff x="5490721" y="4071429"/>
            <a:chExt cx="2578261" cy="170306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78CF2E3-D51C-4238-A745-AF7F6F5DC7F1}"/>
                </a:ext>
              </a:extLst>
            </p:cNvPr>
            <p:cNvSpPr txBox="1"/>
            <p:nvPr/>
          </p:nvSpPr>
          <p:spPr>
            <a:xfrm>
              <a:off x="6236373" y="4446905"/>
              <a:ext cx="625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115⁰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D90EFF2-C18E-4806-8521-EB5847D56E9B}"/>
                </a:ext>
              </a:extLst>
            </p:cNvPr>
            <p:cNvSpPr txBox="1"/>
            <p:nvPr/>
          </p:nvSpPr>
          <p:spPr>
            <a:xfrm>
              <a:off x="7331280" y="4071429"/>
              <a:ext cx="737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 N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46B1FA1-C726-4671-A46A-9DE5B786AA35}"/>
                </a:ext>
              </a:extLst>
            </p:cNvPr>
            <p:cNvSpPr txBox="1"/>
            <p:nvPr/>
          </p:nvSpPr>
          <p:spPr>
            <a:xfrm>
              <a:off x="5490721" y="5405158"/>
              <a:ext cx="737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 N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1B38781-6FD8-4239-9054-C74F461C5FA4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1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0.14857 -0.071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2" y="-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57 -0.07175 L 0.54258 -0.0268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1" y="224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05 -0.00209 L 0.39739 0.0358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6" y="18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0.39909 0.0247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48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395C07-3655-4C79-AA19-FC5D4BAA40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Ex) Write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r>
                  <a:rPr lang="en-US" dirty="0"/>
                  <a:t> in terms of </a:t>
                </a:r>
                <a:r>
                  <a:rPr lang="en-US" b="1" dirty="0"/>
                  <a:t>i</a:t>
                </a:r>
                <a:r>
                  <a:rPr lang="en-US" dirty="0"/>
                  <a:t> and </a:t>
                </a:r>
                <a:r>
                  <a:rPr lang="en-US" b="1" dirty="0"/>
                  <a:t>j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395C07-3655-4C79-AA19-FC5D4BAA4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BF54-37CF-42C5-9AD6-1D644111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037BBB-0DCB-4AFA-A459-6EF440C867DE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4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39F6-448E-4D02-8B29-783D7312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48332"/>
            <a:ext cx="10515600" cy="1325563"/>
          </a:xfrm>
        </p:spPr>
        <p:txBody>
          <a:bodyPr/>
          <a:lstStyle/>
          <a:p>
            <a:r>
              <a:rPr lang="en-US" dirty="0"/>
              <a:t>What is a Vector?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3D03D44-5991-47FB-9989-29FCE5DF932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4192" y="1067177"/>
                <a:ext cx="6566400" cy="4351338"/>
              </a:xfrm>
            </p:spPr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FF0000"/>
                    </a:solidFill>
                  </a:rPr>
                  <a:t>vector</a:t>
                </a:r>
                <a:r>
                  <a:rPr lang="en-US" dirty="0"/>
                  <a:t> is an arrow with an initial point </a:t>
                </a:r>
                <a:r>
                  <a:rPr lang="en-US" b="1" dirty="0">
                    <a:solidFill>
                      <a:srgbClr val="0070C0"/>
                    </a:solidFill>
                  </a:rPr>
                  <a:t>A</a:t>
                </a:r>
                <a:r>
                  <a:rPr lang="en-US" dirty="0"/>
                  <a:t> and terminal point </a:t>
                </a:r>
                <a:r>
                  <a:rPr lang="en-US" b="1" dirty="0">
                    <a:solidFill>
                      <a:srgbClr val="00B050"/>
                    </a:solidFill>
                  </a:rPr>
                  <a:t>B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Denoted as a bold variable,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, or a variable with an arrow over it.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Has </a:t>
                </a:r>
                <a:r>
                  <a:rPr lang="en-US" b="1" dirty="0"/>
                  <a:t>direction</a:t>
                </a:r>
                <a:r>
                  <a:rPr lang="en-US" dirty="0"/>
                  <a:t> and</a:t>
                </a:r>
                <a:r>
                  <a:rPr lang="en-US" b="1" dirty="0"/>
                  <a:t> magnitude</a:t>
                </a:r>
                <a:r>
                  <a:rPr lang="en-US" dirty="0"/>
                  <a:t> (length, denoted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).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3D03D44-5991-47FB-9989-29FCE5DF9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4192" y="1067177"/>
                <a:ext cx="6566400" cy="4351338"/>
              </a:xfrm>
              <a:blipFill>
                <a:blip r:embed="rId2"/>
                <a:stretch>
                  <a:fillRect l="-1671" t="-2241" r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4C2E5A-531C-48BB-AC7F-080B845FEC7A}"/>
              </a:ext>
            </a:extLst>
          </p:cNvPr>
          <p:cNvCxnSpPr>
            <a:cxnSpLocks/>
          </p:cNvCxnSpPr>
          <p:nvPr/>
        </p:nvCxnSpPr>
        <p:spPr>
          <a:xfrm flipV="1">
            <a:off x="7335941" y="1101029"/>
            <a:ext cx="3875824" cy="12722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342D91-D76E-4EF1-A979-912495F36B55}"/>
              </a:ext>
            </a:extLst>
          </p:cNvPr>
          <p:cNvSpPr txBox="1"/>
          <p:nvPr/>
        </p:nvSpPr>
        <p:spPr>
          <a:xfrm>
            <a:off x="6902809" y="2215787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1603F-B24C-47E1-BA75-CD6D6FD14ED5}"/>
              </a:ext>
            </a:extLst>
          </p:cNvPr>
          <p:cNvSpPr txBox="1"/>
          <p:nvPr/>
        </p:nvSpPr>
        <p:spPr>
          <a:xfrm>
            <a:off x="11193833" y="660629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D35DDA-F9D8-4AFF-9EF1-1949765D95D6}"/>
              </a:ext>
            </a:extLst>
          </p:cNvPr>
          <p:cNvCxnSpPr/>
          <p:nvPr/>
        </p:nvCxnSpPr>
        <p:spPr>
          <a:xfrm>
            <a:off x="8937867" y="1232152"/>
            <a:ext cx="2816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A55783-D62E-431F-B7D3-CC47C8368FAD}"/>
              </a:ext>
            </a:extLst>
          </p:cNvPr>
          <p:cNvSpPr txBox="1"/>
          <p:nvPr/>
        </p:nvSpPr>
        <p:spPr>
          <a:xfrm>
            <a:off x="8858355" y="1065966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C95ECD-1812-4A61-B917-BADFD1CE1EBD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C0494-FD32-4920-AAEF-84B9E6E582A3}"/>
              </a:ext>
            </a:extLst>
          </p:cNvPr>
          <p:cNvSpPr txBox="1"/>
          <p:nvPr/>
        </p:nvSpPr>
        <p:spPr>
          <a:xfrm>
            <a:off x="6043577" y="3418356"/>
            <a:ext cx="556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Scientific use of vectors: 	force, velocity, acceleration.</a:t>
            </a:r>
          </a:p>
        </p:txBody>
      </p:sp>
    </p:spTree>
    <p:extLst>
      <p:ext uri="{BB962C8B-B14F-4D97-AF65-F5344CB8AC3E}">
        <p14:creationId xmlns:p14="http://schemas.microsoft.com/office/powerpoint/2010/main" val="137541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1343F7-8F5E-483D-975E-7846329CD95C}"/>
              </a:ext>
            </a:extLst>
          </p:cNvPr>
          <p:cNvCxnSpPr>
            <a:cxnSpLocks/>
          </p:cNvCxnSpPr>
          <p:nvPr/>
        </p:nvCxnSpPr>
        <p:spPr>
          <a:xfrm flipV="1">
            <a:off x="5916489" y="1267765"/>
            <a:ext cx="3212132" cy="273121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398389-A1AD-46C9-9698-5030F03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914C-A9EF-45E6-8B30-D51E5881F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FD0505-F91A-4B3D-83BA-5B5679A0F0E9}"/>
              </a:ext>
            </a:extLst>
          </p:cNvPr>
          <p:cNvCxnSpPr>
            <a:cxnSpLocks/>
          </p:cNvCxnSpPr>
          <p:nvPr/>
        </p:nvCxnSpPr>
        <p:spPr>
          <a:xfrm flipV="1">
            <a:off x="1571554" y="2499167"/>
            <a:ext cx="1606067" cy="13656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1AC495-0E07-4B8D-B10D-6D696CC28B08}"/>
              </a:ext>
            </a:extLst>
          </p:cNvPr>
          <p:cNvSpPr txBox="1"/>
          <p:nvPr/>
        </p:nvSpPr>
        <p:spPr>
          <a:xfrm>
            <a:off x="2639858" y="2862539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E4D240-52AB-4DAA-BE22-320D2F2F68CD}"/>
              </a:ext>
            </a:extLst>
          </p:cNvPr>
          <p:cNvCxnSpPr>
            <a:cxnSpLocks/>
          </p:cNvCxnSpPr>
          <p:nvPr/>
        </p:nvCxnSpPr>
        <p:spPr>
          <a:xfrm flipV="1">
            <a:off x="3748615" y="2565999"/>
            <a:ext cx="1606067" cy="13656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403A37-661A-4E36-99C4-B89B6052338B}"/>
              </a:ext>
            </a:extLst>
          </p:cNvPr>
          <p:cNvSpPr txBox="1"/>
          <p:nvPr/>
        </p:nvSpPr>
        <p:spPr>
          <a:xfrm>
            <a:off x="5111668" y="2956416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v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9E7CC3-6276-4A8E-BB57-DC2E323EA555}"/>
              </a:ext>
            </a:extLst>
          </p:cNvPr>
          <p:cNvCxnSpPr>
            <a:cxnSpLocks/>
          </p:cNvCxnSpPr>
          <p:nvPr/>
        </p:nvCxnSpPr>
        <p:spPr>
          <a:xfrm flipV="1">
            <a:off x="5970812" y="2633372"/>
            <a:ext cx="1606067" cy="13656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94C0E9-1BF5-4DBB-96BD-7948DF446966}"/>
              </a:ext>
            </a:extLst>
          </p:cNvPr>
          <p:cNvSpPr txBox="1"/>
          <p:nvPr/>
        </p:nvSpPr>
        <p:spPr>
          <a:xfrm>
            <a:off x="7121929" y="3023789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v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266290-3B89-4269-86BA-604854C09B5A}"/>
              </a:ext>
            </a:extLst>
          </p:cNvPr>
          <p:cNvCxnSpPr>
            <a:cxnSpLocks/>
          </p:cNvCxnSpPr>
          <p:nvPr/>
        </p:nvCxnSpPr>
        <p:spPr>
          <a:xfrm flipV="1">
            <a:off x="8061167" y="2115431"/>
            <a:ext cx="2136609" cy="181671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1B9D8E-9008-49A4-8BC2-3E46E4BBA511}"/>
              </a:ext>
            </a:extLst>
          </p:cNvPr>
          <p:cNvSpPr txBox="1"/>
          <p:nvPr/>
        </p:nvSpPr>
        <p:spPr>
          <a:xfrm>
            <a:off x="9434271" y="3023789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3A77EF-B1E0-4530-9F7E-242163445230}"/>
                  </a:ext>
                </a:extLst>
              </p:cNvPr>
              <p:cNvSpPr txBox="1"/>
              <p:nvPr/>
            </p:nvSpPr>
            <p:spPr>
              <a:xfrm>
                <a:off x="4874316" y="2963930"/>
                <a:ext cx="396262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3A77EF-B1E0-4530-9F7E-242163445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316" y="2963930"/>
                <a:ext cx="396262" cy="6685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D59752-C63C-451E-9F52-659430507197}"/>
                  </a:ext>
                </a:extLst>
              </p:cNvPr>
              <p:cNvSpPr txBox="1"/>
              <p:nvPr/>
            </p:nvSpPr>
            <p:spPr>
              <a:xfrm>
                <a:off x="6868785" y="3085344"/>
                <a:ext cx="4812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D59752-C63C-451E-9F52-659430507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785" y="3085344"/>
                <a:ext cx="4812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41F175-3B0A-43E8-932C-1916196784F7}"/>
                  </a:ext>
                </a:extLst>
              </p:cNvPr>
              <p:cNvSpPr txBox="1"/>
              <p:nvPr/>
            </p:nvSpPr>
            <p:spPr>
              <a:xfrm>
                <a:off x="8884076" y="3085344"/>
                <a:ext cx="748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41F175-3B0A-43E8-932C-191619678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076" y="3085344"/>
                <a:ext cx="7489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376B91-E72A-40D2-B46C-1D9299D9CA34}"/>
              </a:ext>
            </a:extLst>
          </p:cNvPr>
          <p:cNvCxnSpPr>
            <a:cxnSpLocks/>
          </p:cNvCxnSpPr>
          <p:nvPr/>
        </p:nvCxnSpPr>
        <p:spPr>
          <a:xfrm flipV="1">
            <a:off x="3664734" y="3154926"/>
            <a:ext cx="914077" cy="77722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76EA69-BF1B-4047-A9C0-7B3F2F91BD38}"/>
              </a:ext>
            </a:extLst>
          </p:cNvPr>
          <p:cNvCxnSpPr>
            <a:cxnSpLocks/>
          </p:cNvCxnSpPr>
          <p:nvPr/>
        </p:nvCxnSpPr>
        <p:spPr>
          <a:xfrm flipH="1">
            <a:off x="4923958" y="3942479"/>
            <a:ext cx="3159494" cy="26864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05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825A-9590-4B4D-978F-5F1285EB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 of two vectors, </a:t>
            </a:r>
            <a:r>
              <a:rPr lang="en-US" b="1" dirty="0">
                <a:solidFill>
                  <a:srgbClr val="0070C0"/>
                </a:solidFill>
              </a:rPr>
              <a:t>u</a:t>
            </a:r>
            <a:r>
              <a:rPr lang="en-US" dirty="0"/>
              <a:t> + </a:t>
            </a:r>
            <a:r>
              <a:rPr lang="en-US" b="1" dirty="0">
                <a:solidFill>
                  <a:schemeClr val="accent2"/>
                </a:solidFill>
              </a:rPr>
              <a:t>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AC38D-D938-4752-847B-217A946F6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Tail-to-Tip Method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1DB83-5CCD-41C7-A071-958F80F6FF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Move tail of one vector to the tip of the other.</a:t>
            </a:r>
          </a:p>
          <a:p>
            <a:r>
              <a:rPr lang="en-US" dirty="0"/>
              <a:t>Draw another vector from the tail of </a:t>
            </a:r>
            <a:r>
              <a:rPr lang="en-US" b="1" dirty="0">
                <a:solidFill>
                  <a:schemeClr val="accent1"/>
                </a:solidFill>
              </a:rPr>
              <a:t>u</a:t>
            </a:r>
            <a:r>
              <a:rPr lang="en-US" dirty="0"/>
              <a:t> to the tip of </a:t>
            </a:r>
            <a:r>
              <a:rPr lang="en-US" b="1" dirty="0">
                <a:solidFill>
                  <a:schemeClr val="accent2"/>
                </a:solidFill>
              </a:rPr>
              <a:t>v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DC420E-330D-4BC1-ACDB-054D40E5E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Parallelogram Method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4673E-7CC4-4C83-8F77-7B4E0DDB8A2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Place the tails of both vectors together.</a:t>
            </a:r>
          </a:p>
          <a:p>
            <a:r>
              <a:rPr lang="en-US" dirty="0"/>
              <a:t>Create a parallelogram.</a:t>
            </a:r>
          </a:p>
          <a:p>
            <a:r>
              <a:rPr lang="en-US" dirty="0"/>
              <a:t>The diagonal from the tails to the tips is the sum of </a:t>
            </a:r>
            <a:r>
              <a:rPr lang="en-US" b="1" dirty="0">
                <a:solidFill>
                  <a:schemeClr val="accent1"/>
                </a:solidFill>
              </a:rPr>
              <a:t>u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v</a:t>
            </a:r>
            <a:r>
              <a:rPr lang="en-US" dirty="0"/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33300D-04B3-4E94-B204-880901DA27E6}"/>
              </a:ext>
            </a:extLst>
          </p:cNvPr>
          <p:cNvCxnSpPr>
            <a:cxnSpLocks/>
          </p:cNvCxnSpPr>
          <p:nvPr/>
        </p:nvCxnSpPr>
        <p:spPr>
          <a:xfrm>
            <a:off x="556210" y="6440557"/>
            <a:ext cx="287572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9940D2-6EF5-4A82-A18A-79D650DD975C}"/>
              </a:ext>
            </a:extLst>
          </p:cNvPr>
          <p:cNvSpPr txBox="1"/>
          <p:nvPr/>
        </p:nvSpPr>
        <p:spPr>
          <a:xfrm>
            <a:off x="839788" y="1275189"/>
            <a:ext cx="10417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Note that we did not mention </a:t>
            </a:r>
            <a:r>
              <a:rPr lang="en-US" sz="2400" b="1" dirty="0">
                <a:solidFill>
                  <a:srgbClr val="FF0000"/>
                </a:solidFill>
              </a:rPr>
              <a:t>position</a:t>
            </a:r>
            <a:r>
              <a:rPr lang="en-US" sz="2400" dirty="0"/>
              <a:t> as a characteristic of a vector; </a:t>
            </a:r>
          </a:p>
          <a:p>
            <a:r>
              <a:rPr lang="en-US" sz="2400" dirty="0"/>
              <a:t>only magnitude and direction. This lets us move the vectors wherever to our liking.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E04AF4-57B1-40DA-B107-1341E1E5A90C}"/>
              </a:ext>
            </a:extLst>
          </p:cNvPr>
          <p:cNvCxnSpPr>
            <a:cxnSpLocks/>
          </p:cNvCxnSpPr>
          <p:nvPr/>
        </p:nvCxnSpPr>
        <p:spPr>
          <a:xfrm flipV="1">
            <a:off x="1318210" y="3990849"/>
            <a:ext cx="2392399" cy="203421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EFE5CC-E8F0-488E-8898-FAFFF7D872FB}"/>
              </a:ext>
            </a:extLst>
          </p:cNvPr>
          <p:cNvCxnSpPr>
            <a:cxnSpLocks/>
          </p:cNvCxnSpPr>
          <p:nvPr/>
        </p:nvCxnSpPr>
        <p:spPr>
          <a:xfrm flipV="1">
            <a:off x="556210" y="4426226"/>
            <a:ext cx="5128973" cy="201433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61C5BF-EFEC-4AE8-8B55-FAC5DB305E73}"/>
              </a:ext>
            </a:extLst>
          </p:cNvPr>
          <p:cNvSpPr txBox="1"/>
          <p:nvPr/>
        </p:nvSpPr>
        <p:spPr>
          <a:xfrm>
            <a:off x="1786322" y="6332652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96734-A162-4192-A60C-7BC399CAB4D1}"/>
              </a:ext>
            </a:extLst>
          </p:cNvPr>
          <p:cNvSpPr txBox="1"/>
          <p:nvPr/>
        </p:nvSpPr>
        <p:spPr>
          <a:xfrm>
            <a:off x="2098911" y="4556229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E3503A-DEAB-43A7-8F88-68153673E8A6}"/>
              </a:ext>
            </a:extLst>
          </p:cNvPr>
          <p:cNvSpPr txBox="1"/>
          <p:nvPr/>
        </p:nvSpPr>
        <p:spPr>
          <a:xfrm rot="20359563">
            <a:off x="2461277" y="4907750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u + v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A5A1AC-4ABF-4387-8A05-421F6B2196AF}"/>
              </a:ext>
            </a:extLst>
          </p:cNvPr>
          <p:cNvCxnSpPr>
            <a:cxnSpLocks/>
          </p:cNvCxnSpPr>
          <p:nvPr/>
        </p:nvCxnSpPr>
        <p:spPr>
          <a:xfrm>
            <a:off x="6318964" y="6332652"/>
            <a:ext cx="22816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D7F9CB-9CC0-43C5-A677-4F6D756B6DA6}"/>
              </a:ext>
            </a:extLst>
          </p:cNvPr>
          <p:cNvCxnSpPr>
            <a:cxnSpLocks/>
          </p:cNvCxnSpPr>
          <p:nvPr/>
        </p:nvCxnSpPr>
        <p:spPr>
          <a:xfrm flipV="1">
            <a:off x="6980808" y="4274736"/>
            <a:ext cx="1782986" cy="15160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6C03B5-0500-4235-97E2-F5BF639FAF60}"/>
              </a:ext>
            </a:extLst>
          </p:cNvPr>
          <p:cNvSpPr txBox="1"/>
          <p:nvPr/>
        </p:nvSpPr>
        <p:spPr>
          <a:xfrm>
            <a:off x="7201219" y="62732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4F8146-5E63-471D-8659-8D5AE7AE2D57}"/>
              </a:ext>
            </a:extLst>
          </p:cNvPr>
          <p:cNvSpPr txBox="1"/>
          <p:nvPr/>
        </p:nvSpPr>
        <p:spPr>
          <a:xfrm>
            <a:off x="7638076" y="4459541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v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C6FE0EE-E4E4-46C5-BC51-ECC4393A8530}"/>
              </a:ext>
            </a:extLst>
          </p:cNvPr>
          <p:cNvCxnSpPr>
            <a:cxnSpLocks/>
          </p:cNvCxnSpPr>
          <p:nvPr/>
        </p:nvCxnSpPr>
        <p:spPr>
          <a:xfrm>
            <a:off x="8126559" y="4781964"/>
            <a:ext cx="2281697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A7C0744-E45E-4738-826B-2D5E1ADB08ED}"/>
              </a:ext>
            </a:extLst>
          </p:cNvPr>
          <p:cNvCxnSpPr>
            <a:cxnSpLocks/>
          </p:cNvCxnSpPr>
          <p:nvPr/>
        </p:nvCxnSpPr>
        <p:spPr>
          <a:xfrm flipV="1">
            <a:off x="8625270" y="4801682"/>
            <a:ext cx="1782986" cy="1516038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27C353-C4B2-4CB4-A9AB-C1864752CBE1}"/>
              </a:ext>
            </a:extLst>
          </p:cNvPr>
          <p:cNvCxnSpPr>
            <a:cxnSpLocks/>
          </p:cNvCxnSpPr>
          <p:nvPr/>
        </p:nvCxnSpPr>
        <p:spPr>
          <a:xfrm flipV="1">
            <a:off x="6318964" y="4843498"/>
            <a:ext cx="3898217" cy="153097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B2507CA-B0D8-40C5-AC5E-C60556F658D0}"/>
              </a:ext>
            </a:extLst>
          </p:cNvPr>
          <p:cNvSpPr txBox="1"/>
          <p:nvPr/>
        </p:nvSpPr>
        <p:spPr>
          <a:xfrm rot="20359563">
            <a:off x="7647503" y="5042641"/>
            <a:ext cx="989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u + v</a:t>
            </a:r>
          </a:p>
        </p:txBody>
      </p:sp>
    </p:spTree>
    <p:extLst>
      <p:ext uri="{BB962C8B-B14F-4D97-AF65-F5344CB8AC3E}">
        <p14:creationId xmlns:p14="http://schemas.microsoft.com/office/powerpoint/2010/main" val="5995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48148E-6 L 0.21849 0.1067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4" y="532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0.17643 0.0576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6 L -0.05755 0.0828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8" y="414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07407E-6 L -0.06211 0.100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2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11" grpId="0"/>
      <p:bldP spid="27" grpId="0"/>
      <p:bldP spid="28" grpId="0" build="allAtOnce"/>
      <p:bldP spid="30" grpId="0"/>
      <p:bldP spid="33" grpId="0"/>
      <p:bldP spid="34" grpId="0"/>
      <p:bldP spid="34" grpId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8389-01FE-46F4-9EBB-A0CA134E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8" y="-54665"/>
            <a:ext cx="10515600" cy="1325563"/>
          </a:xfrm>
        </p:spPr>
        <p:txBody>
          <a:bodyPr/>
          <a:lstStyle/>
          <a:p>
            <a:r>
              <a:rPr lang="en-US" dirty="0"/>
              <a:t>Graphical Subtraction of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5400D-F273-49A1-85DC-C4522EBFB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991" y="-59768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FBB751-D16A-45AB-B5A6-ADC0F42D35AA}"/>
              </a:ext>
            </a:extLst>
          </p:cNvPr>
          <p:cNvCxnSpPr>
            <a:cxnSpLocks/>
          </p:cNvCxnSpPr>
          <p:nvPr/>
        </p:nvCxnSpPr>
        <p:spPr>
          <a:xfrm>
            <a:off x="597480" y="3105506"/>
            <a:ext cx="27342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F83B18-71BF-4675-888E-76434723C08B}"/>
              </a:ext>
            </a:extLst>
          </p:cNvPr>
          <p:cNvCxnSpPr>
            <a:cxnSpLocks/>
          </p:cNvCxnSpPr>
          <p:nvPr/>
        </p:nvCxnSpPr>
        <p:spPr>
          <a:xfrm flipV="1">
            <a:off x="586409" y="1294508"/>
            <a:ext cx="2136609" cy="181671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37AE33-BDC2-42BB-AD10-2A4AAD49058C}"/>
              </a:ext>
            </a:extLst>
          </p:cNvPr>
          <p:cNvSpPr txBox="1"/>
          <p:nvPr/>
        </p:nvSpPr>
        <p:spPr>
          <a:xfrm>
            <a:off x="1654714" y="3034294"/>
            <a:ext cx="497904" cy="700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5B65D-5A3F-4505-900A-8B8E48CE4075}"/>
              </a:ext>
            </a:extLst>
          </p:cNvPr>
          <p:cNvCxnSpPr>
            <a:cxnSpLocks/>
          </p:cNvCxnSpPr>
          <p:nvPr/>
        </p:nvCxnSpPr>
        <p:spPr>
          <a:xfrm>
            <a:off x="2763578" y="1247269"/>
            <a:ext cx="2734230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632C59-9999-4AE4-B71D-EF445E21A1D2}"/>
              </a:ext>
            </a:extLst>
          </p:cNvPr>
          <p:cNvCxnSpPr>
            <a:cxnSpLocks/>
          </p:cNvCxnSpPr>
          <p:nvPr/>
        </p:nvCxnSpPr>
        <p:spPr>
          <a:xfrm flipV="1">
            <a:off x="3361199" y="1270898"/>
            <a:ext cx="2136609" cy="1816716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12C77A-CBA6-41CC-A453-2BA1430C7CFE}"/>
              </a:ext>
            </a:extLst>
          </p:cNvPr>
          <p:cNvCxnSpPr>
            <a:cxnSpLocks/>
          </p:cNvCxnSpPr>
          <p:nvPr/>
        </p:nvCxnSpPr>
        <p:spPr>
          <a:xfrm flipV="1">
            <a:off x="597480" y="1294508"/>
            <a:ext cx="4900328" cy="181100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783FF3-2F67-4DE2-AAE5-74F24FEE1723}"/>
              </a:ext>
            </a:extLst>
          </p:cNvPr>
          <p:cNvSpPr txBox="1"/>
          <p:nvPr/>
        </p:nvSpPr>
        <p:spPr>
          <a:xfrm rot="20359563">
            <a:off x="2238144" y="1689503"/>
            <a:ext cx="1185597" cy="700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u + 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2A92F1-7D37-4577-9A04-B5595FCCA4FD}"/>
              </a:ext>
            </a:extLst>
          </p:cNvPr>
          <p:cNvCxnSpPr>
            <a:cxnSpLocks/>
          </p:cNvCxnSpPr>
          <p:nvPr/>
        </p:nvCxnSpPr>
        <p:spPr>
          <a:xfrm flipV="1">
            <a:off x="9013716" y="503583"/>
            <a:ext cx="1750098" cy="148807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57E228-CAF3-4AFF-826B-BC2DA9563C57}"/>
              </a:ext>
            </a:extLst>
          </p:cNvPr>
          <p:cNvCxnSpPr>
            <a:cxnSpLocks/>
          </p:cNvCxnSpPr>
          <p:nvPr/>
        </p:nvCxnSpPr>
        <p:spPr>
          <a:xfrm>
            <a:off x="6279486" y="1991656"/>
            <a:ext cx="27342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9A4E9C-76BB-49E6-B057-EBF85ACD051D}"/>
              </a:ext>
            </a:extLst>
          </p:cNvPr>
          <p:cNvSpPr txBox="1"/>
          <p:nvPr/>
        </p:nvSpPr>
        <p:spPr>
          <a:xfrm>
            <a:off x="10082020" y="989421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B8C7FF-A4CA-4136-BF59-7C893B14F48C}"/>
              </a:ext>
            </a:extLst>
          </p:cNvPr>
          <p:cNvSpPr txBox="1"/>
          <p:nvPr/>
        </p:nvSpPr>
        <p:spPr>
          <a:xfrm>
            <a:off x="7395676" y="1932336"/>
            <a:ext cx="497904" cy="700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u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34392D-039B-436E-9DFF-7BA49548177A}"/>
              </a:ext>
            </a:extLst>
          </p:cNvPr>
          <p:cNvCxnSpPr>
            <a:cxnSpLocks/>
          </p:cNvCxnSpPr>
          <p:nvPr/>
        </p:nvCxnSpPr>
        <p:spPr>
          <a:xfrm flipH="1">
            <a:off x="6877107" y="1997181"/>
            <a:ext cx="2136609" cy="181671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ACEB49-8094-422C-8AA2-C09ABDAE3533}"/>
              </a:ext>
            </a:extLst>
          </p:cNvPr>
          <p:cNvSpPr txBox="1"/>
          <p:nvPr/>
        </p:nvSpPr>
        <p:spPr>
          <a:xfrm>
            <a:off x="8106844" y="2813325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–v</a:t>
            </a:r>
            <a:r>
              <a:rPr lang="en-US" sz="3200" b="1" dirty="0">
                <a:solidFill>
                  <a:schemeClr val="accent2"/>
                </a:solidFill>
              </a:rPr>
              <a:t> 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924A80-9CBF-48DF-9BF0-022E96E3354F}"/>
              </a:ext>
            </a:extLst>
          </p:cNvPr>
          <p:cNvCxnSpPr>
            <a:cxnSpLocks/>
          </p:cNvCxnSpPr>
          <p:nvPr/>
        </p:nvCxnSpPr>
        <p:spPr>
          <a:xfrm>
            <a:off x="6285213" y="1997181"/>
            <a:ext cx="591894" cy="1816716"/>
          </a:xfrm>
          <a:prstGeom prst="straightConnector1">
            <a:avLst/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ED0E63A-DFC5-49BF-80D4-14AB07F4291F}"/>
              </a:ext>
            </a:extLst>
          </p:cNvPr>
          <p:cNvSpPr txBox="1"/>
          <p:nvPr/>
        </p:nvSpPr>
        <p:spPr>
          <a:xfrm rot="20353706">
            <a:off x="5543106" y="2727088"/>
            <a:ext cx="1185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u – 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61F2FD-5B72-43A6-9BA0-825DBED0ADBB}"/>
              </a:ext>
            </a:extLst>
          </p:cNvPr>
          <p:cNvSpPr txBox="1"/>
          <p:nvPr/>
        </p:nvSpPr>
        <p:spPr>
          <a:xfrm>
            <a:off x="1354610" y="1627850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8DA91B-84F1-481C-9A93-6542B274127A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-0.29466 -0.108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541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22222E-6 L -0.33946 -0.2648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7" grpId="0"/>
      <p:bldP spid="2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395C07-3655-4C79-AA19-FC5D4BAA40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1913" y="155461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395C07-3655-4C79-AA19-FC5D4BAA4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1913" y="155461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BF54-37CF-42C5-9AD6-1D644111B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92" y="1395919"/>
            <a:ext cx="4537230" cy="23146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Vectors assume no position. Only direction and length.</a:t>
            </a:r>
          </a:p>
          <a:p>
            <a:r>
              <a:rPr lang="en-US" dirty="0"/>
              <a:t>Vectors can be moved wherever we want.</a:t>
            </a:r>
          </a:p>
          <a:p>
            <a:r>
              <a:rPr lang="en-US" dirty="0"/>
              <a:t>For convenience, we can place them at the origin.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037BBB-0DCB-4AFA-A459-6EF440C867DE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A20FCB-278F-4231-AAB4-444BB4D1CD54}"/>
              </a:ext>
            </a:extLst>
          </p:cNvPr>
          <p:cNvGrpSpPr/>
          <p:nvPr/>
        </p:nvGrpSpPr>
        <p:grpSpPr>
          <a:xfrm>
            <a:off x="6705600" y="954157"/>
            <a:ext cx="4041913" cy="2663686"/>
            <a:chOff x="6705600" y="421794"/>
            <a:chExt cx="4041913" cy="319604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B55BD7A-AD3F-4C8A-AD6E-89737DAE6C8F}"/>
                </a:ext>
              </a:extLst>
            </p:cNvPr>
            <p:cNvCxnSpPr/>
            <p:nvPr/>
          </p:nvCxnSpPr>
          <p:spPr>
            <a:xfrm flipV="1">
              <a:off x="7023652" y="503583"/>
              <a:ext cx="0" cy="31142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1A89441-9CF7-4FBC-A11C-8CA34668B470}"/>
                </a:ext>
              </a:extLst>
            </p:cNvPr>
            <p:cNvCxnSpPr/>
            <p:nvPr/>
          </p:nvCxnSpPr>
          <p:spPr>
            <a:xfrm>
              <a:off x="6705600" y="3429000"/>
              <a:ext cx="40419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72F9354-82D0-4761-A6C4-33CFF21A887A}"/>
                </a:ext>
              </a:extLst>
            </p:cNvPr>
            <p:cNvCxnSpPr/>
            <p:nvPr/>
          </p:nvCxnSpPr>
          <p:spPr>
            <a:xfrm flipV="1">
              <a:off x="7023652" y="1126435"/>
              <a:ext cx="2173357" cy="230256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50423D9-E7A8-4EAE-9E34-838DCB0ECE39}"/>
                </a:ext>
              </a:extLst>
            </p:cNvPr>
            <p:cNvCxnSpPr/>
            <p:nvPr/>
          </p:nvCxnSpPr>
          <p:spPr>
            <a:xfrm>
              <a:off x="9223513" y="1126435"/>
              <a:ext cx="0" cy="2302565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3973C4-9E83-41F5-A626-E926C940ACDB}"/>
                </a:ext>
              </a:extLst>
            </p:cNvPr>
            <p:cNvCxnSpPr/>
            <p:nvPr/>
          </p:nvCxnSpPr>
          <p:spPr>
            <a:xfrm flipH="1">
              <a:off x="7023652" y="1126435"/>
              <a:ext cx="2173357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B0D1A63C-382C-4336-ACC0-F43E9E7A1869}"/>
                </a:ext>
              </a:extLst>
            </p:cNvPr>
            <p:cNvSpPr/>
            <p:nvPr/>
          </p:nvSpPr>
          <p:spPr>
            <a:xfrm rot="10800000">
              <a:off x="9493580" y="1167846"/>
              <a:ext cx="530051" cy="221974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E6B40D3E-97EF-4533-BE4B-B0DFBCC32614}"/>
                </a:ext>
              </a:extLst>
            </p:cNvPr>
            <p:cNvSpPr/>
            <p:nvPr/>
          </p:nvSpPr>
          <p:spPr>
            <a:xfrm rot="5400000">
              <a:off x="7892533" y="-352630"/>
              <a:ext cx="530051" cy="20789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3C5E8F-E603-453A-B6F9-EBDD3D0AFBAF}"/>
                  </a:ext>
                </a:extLst>
              </p:cNvPr>
              <p:cNvSpPr txBox="1"/>
              <p:nvPr/>
            </p:nvSpPr>
            <p:spPr>
              <a:xfrm>
                <a:off x="7899121" y="404712"/>
                <a:ext cx="5168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3C5E8F-E603-453A-B6F9-EBDD3D0AF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121" y="404712"/>
                <a:ext cx="51687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F7C55F-5D39-4478-8AC4-12BB799D2F36}"/>
                  </a:ext>
                </a:extLst>
              </p:cNvPr>
              <p:cNvSpPr txBox="1"/>
              <p:nvPr/>
            </p:nvSpPr>
            <p:spPr>
              <a:xfrm>
                <a:off x="10035260" y="2208552"/>
                <a:ext cx="5168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F7C55F-5D39-4478-8AC4-12BB799D2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260" y="2208552"/>
                <a:ext cx="51687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3F29DD-7535-47F0-B958-7397926BBF4A}"/>
                  </a:ext>
                </a:extLst>
              </p:cNvPr>
              <p:cNvSpPr txBox="1"/>
              <p:nvPr/>
            </p:nvSpPr>
            <p:spPr>
              <a:xfrm>
                <a:off x="9206793" y="787084"/>
                <a:ext cx="18320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u</a:t>
                </a:r>
                <a:r>
                  <a:rPr lang="en-US" sz="32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3F29DD-7535-47F0-B958-7397926BB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793" y="787084"/>
                <a:ext cx="1832040" cy="584775"/>
              </a:xfrm>
              <a:prstGeom prst="rect">
                <a:avLst/>
              </a:prstGeom>
              <a:blipFill>
                <a:blip r:embed="rId5"/>
                <a:stretch>
                  <a:fillRect l="-830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10A7BF1-1550-4447-BCE5-3ABE57E7AE7B}"/>
              </a:ext>
            </a:extLst>
          </p:cNvPr>
          <p:cNvSpPr txBox="1"/>
          <p:nvPr/>
        </p:nvSpPr>
        <p:spPr>
          <a:xfrm rot="19345107">
            <a:off x="7691435" y="1902497"/>
            <a:ext cx="41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u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04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8389-01FE-46F4-9EBB-A0CA134E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8" y="-54665"/>
            <a:ext cx="10515600" cy="1325563"/>
          </a:xfrm>
        </p:spPr>
        <p:txBody>
          <a:bodyPr/>
          <a:lstStyle/>
          <a:p>
            <a:r>
              <a:rPr lang="en-US" dirty="0"/>
              <a:t>Graphical Subtraction of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5400D-F273-49A1-85DC-C4522EBFB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991" y="-59768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FBB751-D16A-45AB-B5A6-ADC0F42D35AA}"/>
              </a:ext>
            </a:extLst>
          </p:cNvPr>
          <p:cNvCxnSpPr>
            <a:cxnSpLocks/>
          </p:cNvCxnSpPr>
          <p:nvPr/>
        </p:nvCxnSpPr>
        <p:spPr>
          <a:xfrm>
            <a:off x="597480" y="3105506"/>
            <a:ext cx="27342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F83B18-71BF-4675-888E-76434723C08B}"/>
              </a:ext>
            </a:extLst>
          </p:cNvPr>
          <p:cNvCxnSpPr>
            <a:cxnSpLocks/>
          </p:cNvCxnSpPr>
          <p:nvPr/>
        </p:nvCxnSpPr>
        <p:spPr>
          <a:xfrm flipV="1">
            <a:off x="586409" y="1294508"/>
            <a:ext cx="2136609" cy="181671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37AE33-BDC2-42BB-AD10-2A4AAD49058C}"/>
              </a:ext>
            </a:extLst>
          </p:cNvPr>
          <p:cNvSpPr txBox="1"/>
          <p:nvPr/>
        </p:nvSpPr>
        <p:spPr>
          <a:xfrm>
            <a:off x="1654714" y="3034294"/>
            <a:ext cx="497904" cy="700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5B65D-5A3F-4505-900A-8B8E48CE4075}"/>
              </a:ext>
            </a:extLst>
          </p:cNvPr>
          <p:cNvCxnSpPr>
            <a:cxnSpLocks/>
          </p:cNvCxnSpPr>
          <p:nvPr/>
        </p:nvCxnSpPr>
        <p:spPr>
          <a:xfrm>
            <a:off x="2763578" y="1247269"/>
            <a:ext cx="2734230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632C59-9999-4AE4-B71D-EF445E21A1D2}"/>
              </a:ext>
            </a:extLst>
          </p:cNvPr>
          <p:cNvCxnSpPr>
            <a:cxnSpLocks/>
          </p:cNvCxnSpPr>
          <p:nvPr/>
        </p:nvCxnSpPr>
        <p:spPr>
          <a:xfrm flipV="1">
            <a:off x="3361199" y="1270898"/>
            <a:ext cx="2136609" cy="1816716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12C77A-CBA6-41CC-A453-2BA1430C7CFE}"/>
              </a:ext>
            </a:extLst>
          </p:cNvPr>
          <p:cNvCxnSpPr>
            <a:cxnSpLocks/>
          </p:cNvCxnSpPr>
          <p:nvPr/>
        </p:nvCxnSpPr>
        <p:spPr>
          <a:xfrm flipV="1">
            <a:off x="597480" y="1294508"/>
            <a:ext cx="4900328" cy="181100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783FF3-2F67-4DE2-AAE5-74F24FEE1723}"/>
              </a:ext>
            </a:extLst>
          </p:cNvPr>
          <p:cNvSpPr txBox="1"/>
          <p:nvPr/>
        </p:nvSpPr>
        <p:spPr>
          <a:xfrm rot="20359563">
            <a:off x="2238144" y="1689503"/>
            <a:ext cx="1185597" cy="700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u + 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2A92F1-7D37-4577-9A04-B5595FCCA4FD}"/>
              </a:ext>
            </a:extLst>
          </p:cNvPr>
          <p:cNvCxnSpPr>
            <a:cxnSpLocks/>
          </p:cNvCxnSpPr>
          <p:nvPr/>
        </p:nvCxnSpPr>
        <p:spPr>
          <a:xfrm flipV="1">
            <a:off x="9013716" y="503583"/>
            <a:ext cx="1750098" cy="148807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57E228-CAF3-4AFF-826B-BC2DA9563C57}"/>
              </a:ext>
            </a:extLst>
          </p:cNvPr>
          <p:cNvCxnSpPr>
            <a:cxnSpLocks/>
          </p:cNvCxnSpPr>
          <p:nvPr/>
        </p:nvCxnSpPr>
        <p:spPr>
          <a:xfrm>
            <a:off x="6279486" y="1991656"/>
            <a:ext cx="27342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9A4E9C-76BB-49E6-B057-EBF85ACD051D}"/>
              </a:ext>
            </a:extLst>
          </p:cNvPr>
          <p:cNvSpPr txBox="1"/>
          <p:nvPr/>
        </p:nvSpPr>
        <p:spPr>
          <a:xfrm>
            <a:off x="10082020" y="989421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B8C7FF-A4CA-4136-BF59-7C893B14F48C}"/>
              </a:ext>
            </a:extLst>
          </p:cNvPr>
          <p:cNvSpPr txBox="1"/>
          <p:nvPr/>
        </p:nvSpPr>
        <p:spPr>
          <a:xfrm>
            <a:off x="7395676" y="1932336"/>
            <a:ext cx="497904" cy="700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u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34392D-039B-436E-9DFF-7BA49548177A}"/>
              </a:ext>
            </a:extLst>
          </p:cNvPr>
          <p:cNvCxnSpPr>
            <a:cxnSpLocks/>
          </p:cNvCxnSpPr>
          <p:nvPr/>
        </p:nvCxnSpPr>
        <p:spPr>
          <a:xfrm flipH="1">
            <a:off x="6877107" y="1997181"/>
            <a:ext cx="2136609" cy="181671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ACEB49-8094-422C-8AA2-C09ABDAE3533}"/>
              </a:ext>
            </a:extLst>
          </p:cNvPr>
          <p:cNvSpPr txBox="1"/>
          <p:nvPr/>
        </p:nvSpPr>
        <p:spPr>
          <a:xfrm>
            <a:off x="8106844" y="2813325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–v</a:t>
            </a:r>
            <a:r>
              <a:rPr lang="en-US" sz="3200" b="1" dirty="0">
                <a:solidFill>
                  <a:schemeClr val="accent2"/>
                </a:solidFill>
              </a:rPr>
              <a:t> 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924A80-9CBF-48DF-9BF0-022E96E3354F}"/>
              </a:ext>
            </a:extLst>
          </p:cNvPr>
          <p:cNvCxnSpPr>
            <a:cxnSpLocks/>
          </p:cNvCxnSpPr>
          <p:nvPr/>
        </p:nvCxnSpPr>
        <p:spPr>
          <a:xfrm>
            <a:off x="6285213" y="1997181"/>
            <a:ext cx="591894" cy="1816716"/>
          </a:xfrm>
          <a:prstGeom prst="straightConnector1">
            <a:avLst/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ED0E63A-DFC5-49BF-80D4-14AB07F4291F}"/>
              </a:ext>
            </a:extLst>
          </p:cNvPr>
          <p:cNvSpPr txBox="1"/>
          <p:nvPr/>
        </p:nvSpPr>
        <p:spPr>
          <a:xfrm rot="20353706">
            <a:off x="5543106" y="2727088"/>
            <a:ext cx="1185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u – 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61F2FD-5B72-43A6-9BA0-825DBED0ADBB}"/>
              </a:ext>
            </a:extLst>
          </p:cNvPr>
          <p:cNvSpPr txBox="1"/>
          <p:nvPr/>
        </p:nvSpPr>
        <p:spPr>
          <a:xfrm>
            <a:off x="1354610" y="1627850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8DA91B-84F1-481C-9A93-6542B274127A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9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-0.29466 -0.108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541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22222E-6 L -0.33946 -0.2648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7" grpId="0"/>
      <p:bldP spid="2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307D3-A7AF-4EFF-9CAD-7C7EFBFF3C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969487" cy="1325563"/>
              </a:xfrm>
            </p:spPr>
            <p:txBody>
              <a:bodyPr/>
              <a:lstStyle/>
              <a:p>
                <a:r>
                  <a:rPr lang="en-US" dirty="0"/>
                  <a:t>Ex) Suppose that </a:t>
                </a:r>
                <a:r>
                  <a:rPr lang="en-US" b="1" dirty="0"/>
                  <a:t>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:r>
                  <a:rPr lang="en-US" b="1" dirty="0"/>
                  <a:t>v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307D3-A7AF-4EFF-9CAD-7C7EFBFF3C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969487" cy="1325563"/>
              </a:xfrm>
              <a:blipFill>
                <a:blip r:embed="rId2"/>
                <a:stretch>
                  <a:fillRect l="-2222" r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EB87A-1F0C-4424-85C9-EE4A72C6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</a:t>
            </a:r>
            <a:r>
              <a:rPr lang="en-US" b="1" dirty="0"/>
              <a:t>u</a:t>
            </a:r>
            <a:r>
              <a:rPr lang="en-US" dirty="0"/>
              <a:t> – 2</a:t>
            </a:r>
            <a:r>
              <a:rPr lang="en-US" b="1" dirty="0"/>
              <a:t>v</a:t>
            </a:r>
            <a:r>
              <a:rPr lang="en-US" dirty="0"/>
              <a:t>.</a:t>
            </a:r>
          </a:p>
          <a:p>
            <a:r>
              <a:rPr lang="en-US" dirty="0"/>
              <a:t>Find </a:t>
            </a:r>
            <a:r>
              <a:rPr lang="en-US" b="1" dirty="0"/>
              <a:t>x</a:t>
            </a:r>
            <a:r>
              <a:rPr lang="en-US" dirty="0"/>
              <a:t> such that 3</a:t>
            </a:r>
            <a:r>
              <a:rPr lang="en-US" b="1" dirty="0"/>
              <a:t>u</a:t>
            </a:r>
            <a:r>
              <a:rPr lang="en-US" dirty="0"/>
              <a:t> + </a:t>
            </a:r>
            <a:r>
              <a:rPr lang="en-US" b="1" dirty="0"/>
              <a:t>x</a:t>
            </a:r>
            <a:r>
              <a:rPr lang="en-US" dirty="0"/>
              <a:t> = –</a:t>
            </a:r>
            <a:r>
              <a:rPr lang="en-US" b="1" dirty="0"/>
              <a:t>v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96F5AE-6615-46C1-929B-06CC70C0F797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1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60C2D86-ADDD-4F61-AA58-E3749296BA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67747" y="626508"/>
                <a:ext cx="6254659" cy="13255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Ex) Find two unit vectors parallel to the line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60C2D86-ADDD-4F61-AA58-E3749296B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7747" y="626508"/>
                <a:ext cx="6254659" cy="1325563"/>
              </a:xfrm>
              <a:blipFill>
                <a:blip r:embed="rId2"/>
                <a:stretch>
                  <a:fillRect l="-3899" t="-13825" r="-292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E902D8C-F0EC-42C7-B808-D0CB7A2A1F3F}"/>
              </a:ext>
            </a:extLst>
          </p:cNvPr>
          <p:cNvGrpSpPr/>
          <p:nvPr/>
        </p:nvGrpSpPr>
        <p:grpSpPr>
          <a:xfrm>
            <a:off x="7351644" y="376129"/>
            <a:ext cx="3780183" cy="3466328"/>
            <a:chOff x="3309730" y="1512903"/>
            <a:chExt cx="4989443" cy="50999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14642FC-D407-44FF-9342-748F4C579F9D}"/>
                </a:ext>
              </a:extLst>
            </p:cNvPr>
            <p:cNvCxnSpPr/>
            <p:nvPr/>
          </p:nvCxnSpPr>
          <p:spPr>
            <a:xfrm>
              <a:off x="5804452" y="1690688"/>
              <a:ext cx="0" cy="492214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305B86C-C6D6-490C-884E-5B9B87A942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9730" y="4089331"/>
              <a:ext cx="49894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0DEA2D-AC0B-4A4D-97CE-8016977AB81E}"/>
                </a:ext>
              </a:extLst>
            </p:cNvPr>
            <p:cNvSpPr txBox="1"/>
            <p:nvPr/>
          </p:nvSpPr>
          <p:spPr>
            <a:xfrm>
              <a:off x="6221527" y="3581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950E45-BC9B-4EF4-B9EF-CFEA1C4E72F6}"/>
                </a:ext>
              </a:extLst>
            </p:cNvPr>
            <p:cNvSpPr txBox="1"/>
            <p:nvPr/>
          </p:nvSpPr>
          <p:spPr>
            <a:xfrm>
              <a:off x="5257979" y="1964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04CB7A6-47DA-400F-AB1A-C48162D74307}"/>
                </a:ext>
              </a:extLst>
            </p:cNvPr>
            <p:cNvCxnSpPr/>
            <p:nvPr/>
          </p:nvCxnSpPr>
          <p:spPr>
            <a:xfrm>
              <a:off x="5625547" y="2155596"/>
              <a:ext cx="3471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AE15E0-A67B-463F-AED4-4C61C6733889}"/>
                </a:ext>
              </a:extLst>
            </p:cNvPr>
            <p:cNvCxnSpPr/>
            <p:nvPr/>
          </p:nvCxnSpPr>
          <p:spPr>
            <a:xfrm>
              <a:off x="6372370" y="3923806"/>
              <a:ext cx="0" cy="3230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38764F-57CB-46E8-87BD-964D04A24F72}"/>
                </a:ext>
              </a:extLst>
            </p:cNvPr>
            <p:cNvSpPr txBox="1"/>
            <p:nvPr/>
          </p:nvSpPr>
          <p:spPr>
            <a:xfrm>
              <a:off x="5071870" y="356251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5BD6E82-C718-442B-ACCA-3589AA8DDA48}"/>
                </a:ext>
              </a:extLst>
            </p:cNvPr>
            <p:cNvCxnSpPr/>
            <p:nvPr/>
          </p:nvCxnSpPr>
          <p:spPr>
            <a:xfrm>
              <a:off x="5257979" y="3931844"/>
              <a:ext cx="0" cy="3230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268BD2-5E43-4578-9856-FC745401FC86}"/>
                </a:ext>
              </a:extLst>
            </p:cNvPr>
            <p:cNvSpPr txBox="1"/>
            <p:nvPr/>
          </p:nvSpPr>
          <p:spPr>
            <a:xfrm>
              <a:off x="5257979" y="5913341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5445A9-9D90-4073-8E61-D5F676323641}"/>
                </a:ext>
              </a:extLst>
            </p:cNvPr>
            <p:cNvCxnSpPr/>
            <p:nvPr/>
          </p:nvCxnSpPr>
          <p:spPr>
            <a:xfrm>
              <a:off x="5625547" y="6104887"/>
              <a:ext cx="3471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5ADB798-6C43-439F-A28D-AC6DFA395B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454" y="1512903"/>
              <a:ext cx="1441585" cy="509993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3F72823-0B5F-48DD-A186-79F11E121EEB}"/>
                </a:ext>
              </a:extLst>
            </p:cNvPr>
            <p:cNvCxnSpPr/>
            <p:nvPr/>
          </p:nvCxnSpPr>
          <p:spPr>
            <a:xfrm flipV="1">
              <a:off x="5804452" y="2155596"/>
              <a:ext cx="567918" cy="193373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A166783-727E-4608-8534-E0B93F8F38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9242" y="3386783"/>
              <a:ext cx="222970" cy="75920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245AD32-05AE-46E9-AA85-DB4B15F555A1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5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348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7.1: Vectors in R^2</vt:lpstr>
      <vt:lpstr>What is a Vector?</vt:lpstr>
      <vt:lpstr>Scalars</vt:lpstr>
      <vt:lpstr>Vector Addition of two vectors, u + v</vt:lpstr>
      <vt:lpstr>Graphical Subtraction of Vectors</vt:lpstr>
      <vt:lpstr>Vectors in R^2 </vt:lpstr>
      <vt:lpstr>Graphical Subtraction of Vectors</vt:lpstr>
      <vt:lpstr>Ex) Suppose that u =⟨-2┤,├ 3⟩ and v = ⟨-3┤,├ -2⟩.</vt:lpstr>
      <vt:lpstr>Ex) Find two unit vectors parallel to the line y=3x.</vt:lpstr>
      <vt:lpstr>Ex) The forces F1, F2 act on the screw eye below. Find the magnitude of the resultant force.</vt:lpstr>
      <vt:lpstr>Ex) Write ⟨5┤,├ -3⟩ in terms of i and j.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7.1</dc:title>
  <dc:creator>Casey Brito</dc:creator>
  <cp:lastModifiedBy>Brito, Casey</cp:lastModifiedBy>
  <cp:revision>8</cp:revision>
  <dcterms:created xsi:type="dcterms:W3CDTF">2017-11-06T06:40:25Z</dcterms:created>
  <dcterms:modified xsi:type="dcterms:W3CDTF">2018-05-07T19:46:08Z</dcterms:modified>
</cp:coreProperties>
</file>