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3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9E91E4ED-2FFE-4B42-BD80-E1308619C0AD}"/>
    <pc:docChg chg="custSel addSld modSld">
      <pc:chgData name="Brito, Casey" userId="ee5f6a09-792e-4435-82b3-e58ee59be0b7" providerId="ADAL" clId="{9E91E4ED-2FFE-4B42-BD80-E1308619C0AD}" dt="2018-04-13T15:45:19.267" v="84" actId="20577"/>
      <pc:docMkLst>
        <pc:docMk/>
      </pc:docMkLst>
      <pc:sldChg chg="addSp modSp modAnim">
        <pc:chgData name="Brito, Casey" userId="ee5f6a09-792e-4435-82b3-e58ee59be0b7" providerId="ADAL" clId="{9E91E4ED-2FFE-4B42-BD80-E1308619C0AD}" dt="2018-04-13T15:27:00.574" v="47" actId="1076"/>
        <pc:sldMkLst>
          <pc:docMk/>
          <pc:sldMk cId="554971297" sldId="257"/>
        </pc:sldMkLst>
        <pc:spChg chg="mod">
          <ac:chgData name="Brito, Casey" userId="ee5f6a09-792e-4435-82b3-e58ee59be0b7" providerId="ADAL" clId="{9E91E4ED-2FFE-4B42-BD80-E1308619C0AD}" dt="2018-04-13T15:22:04.380" v="32" actId="20577"/>
          <ac:spMkLst>
            <pc:docMk/>
            <pc:sldMk cId="554971297" sldId="257"/>
            <ac:spMk id="3" creationId="{A9B99B38-5828-4138-A6F1-C946FA548154}"/>
          </ac:spMkLst>
        </pc:spChg>
        <pc:spChg chg="mod">
          <ac:chgData name="Brito, Casey" userId="ee5f6a09-792e-4435-82b3-e58ee59be0b7" providerId="ADAL" clId="{9E91E4ED-2FFE-4B42-BD80-E1308619C0AD}" dt="2018-04-13T15:22:19.681" v="40" actId="20577"/>
          <ac:spMkLst>
            <pc:docMk/>
            <pc:sldMk cId="554971297" sldId="257"/>
            <ac:spMk id="17" creationId="{AE58EE38-2188-456D-B798-80A6DA666872}"/>
          </ac:spMkLst>
        </pc:spChg>
        <pc:spChg chg="mod">
          <ac:chgData name="Brito, Casey" userId="ee5f6a09-792e-4435-82b3-e58ee59be0b7" providerId="ADAL" clId="{9E91E4ED-2FFE-4B42-BD80-E1308619C0AD}" dt="2018-04-13T15:21:26.355" v="0" actId="20577"/>
          <ac:spMkLst>
            <pc:docMk/>
            <pc:sldMk cId="554971297" sldId="257"/>
            <ac:spMk id="26" creationId="{F117A9F8-1B28-4769-8E83-543D26161E87}"/>
          </ac:spMkLst>
        </pc:spChg>
        <pc:spChg chg="mod">
          <ac:chgData name="Brito, Casey" userId="ee5f6a09-792e-4435-82b3-e58ee59be0b7" providerId="ADAL" clId="{9E91E4ED-2FFE-4B42-BD80-E1308619C0AD}" dt="2018-04-13T15:21:28.855" v="1" actId="20577"/>
          <ac:spMkLst>
            <pc:docMk/>
            <pc:sldMk cId="554971297" sldId="257"/>
            <ac:spMk id="27" creationId="{D0D3EE4B-CB68-4623-AB63-E7CC80151427}"/>
          </ac:spMkLst>
        </pc:spChg>
        <pc:cxnChg chg="add mod">
          <ac:chgData name="Brito, Casey" userId="ee5f6a09-792e-4435-82b3-e58ee59be0b7" providerId="ADAL" clId="{9E91E4ED-2FFE-4B42-BD80-E1308619C0AD}" dt="2018-04-13T15:26:49.200" v="43" actId="208"/>
          <ac:cxnSpMkLst>
            <pc:docMk/>
            <pc:sldMk cId="554971297" sldId="257"/>
            <ac:cxnSpMk id="33" creationId="{833BD900-23F0-4793-8678-C72562BE1D55}"/>
          </ac:cxnSpMkLst>
        </pc:cxnChg>
        <pc:cxnChg chg="add mod">
          <ac:chgData name="Brito, Casey" userId="ee5f6a09-792e-4435-82b3-e58ee59be0b7" providerId="ADAL" clId="{9E91E4ED-2FFE-4B42-BD80-E1308619C0AD}" dt="2018-04-13T15:26:49.200" v="43" actId="208"/>
          <ac:cxnSpMkLst>
            <pc:docMk/>
            <pc:sldMk cId="554971297" sldId="257"/>
            <ac:cxnSpMk id="35" creationId="{8F8603A8-D810-4456-A6B9-277DDE670C32}"/>
          </ac:cxnSpMkLst>
        </pc:cxnChg>
        <pc:cxnChg chg="add mod">
          <ac:chgData name="Brito, Casey" userId="ee5f6a09-792e-4435-82b3-e58ee59be0b7" providerId="ADAL" clId="{9E91E4ED-2FFE-4B42-BD80-E1308619C0AD}" dt="2018-04-13T15:26:54.854" v="45" actId="1076"/>
          <ac:cxnSpMkLst>
            <pc:docMk/>
            <pc:sldMk cId="554971297" sldId="257"/>
            <ac:cxnSpMk id="36" creationId="{C036F8A2-A4B6-4F29-8582-ACD612E27B8A}"/>
          </ac:cxnSpMkLst>
        </pc:cxnChg>
        <pc:cxnChg chg="add mod">
          <ac:chgData name="Brito, Casey" userId="ee5f6a09-792e-4435-82b3-e58ee59be0b7" providerId="ADAL" clId="{9E91E4ED-2FFE-4B42-BD80-E1308619C0AD}" dt="2018-04-13T15:26:54.854" v="45" actId="1076"/>
          <ac:cxnSpMkLst>
            <pc:docMk/>
            <pc:sldMk cId="554971297" sldId="257"/>
            <ac:cxnSpMk id="37" creationId="{83CB3EC6-DEE4-4212-B665-41C7202933AA}"/>
          </ac:cxnSpMkLst>
        </pc:cxnChg>
        <pc:cxnChg chg="add mod">
          <ac:chgData name="Brito, Casey" userId="ee5f6a09-792e-4435-82b3-e58ee59be0b7" providerId="ADAL" clId="{9E91E4ED-2FFE-4B42-BD80-E1308619C0AD}" dt="2018-04-13T15:27:00.574" v="47" actId="1076"/>
          <ac:cxnSpMkLst>
            <pc:docMk/>
            <pc:sldMk cId="554971297" sldId="257"/>
            <ac:cxnSpMk id="38" creationId="{683C52AA-265E-4AFA-8943-3157E89FB1DF}"/>
          </ac:cxnSpMkLst>
        </pc:cxnChg>
        <pc:cxnChg chg="add mod">
          <ac:chgData name="Brito, Casey" userId="ee5f6a09-792e-4435-82b3-e58ee59be0b7" providerId="ADAL" clId="{9E91E4ED-2FFE-4B42-BD80-E1308619C0AD}" dt="2018-04-13T15:27:00.574" v="47" actId="1076"/>
          <ac:cxnSpMkLst>
            <pc:docMk/>
            <pc:sldMk cId="554971297" sldId="257"/>
            <ac:cxnSpMk id="39" creationId="{8C26F5E2-9B53-4455-B8B3-CD8C8A8D2635}"/>
          </ac:cxnSpMkLst>
        </pc:cxnChg>
      </pc:sldChg>
      <pc:sldChg chg="addSp add">
        <pc:chgData name="Brito, Casey" userId="ee5f6a09-792e-4435-82b3-e58ee59be0b7" providerId="ADAL" clId="{9E91E4ED-2FFE-4B42-BD80-E1308619C0AD}" dt="2018-04-13T15:42:38.730" v="49"/>
        <pc:sldMkLst>
          <pc:docMk/>
          <pc:sldMk cId="643470508" sldId="262"/>
        </pc:sldMkLst>
        <pc:spChg chg="add">
          <ac:chgData name="Brito, Casey" userId="ee5f6a09-792e-4435-82b3-e58ee59be0b7" providerId="ADAL" clId="{9E91E4ED-2FFE-4B42-BD80-E1308619C0AD}" dt="2018-04-13T15:42:38.730" v="49"/>
          <ac:spMkLst>
            <pc:docMk/>
            <pc:sldMk cId="643470508" sldId="262"/>
            <ac:spMk id="4" creationId="{624A6D65-2681-4DB7-8A01-17D854F0346A}"/>
          </ac:spMkLst>
        </pc:spChg>
      </pc:sldChg>
      <pc:sldChg chg="addSp add">
        <pc:chgData name="Brito, Casey" userId="ee5f6a09-792e-4435-82b3-e58ee59be0b7" providerId="ADAL" clId="{9E91E4ED-2FFE-4B42-BD80-E1308619C0AD}" dt="2018-04-13T15:42:39.995" v="50"/>
        <pc:sldMkLst>
          <pc:docMk/>
          <pc:sldMk cId="1577698089" sldId="263"/>
        </pc:sldMkLst>
        <pc:spChg chg="add">
          <ac:chgData name="Brito, Casey" userId="ee5f6a09-792e-4435-82b3-e58ee59be0b7" providerId="ADAL" clId="{9E91E4ED-2FFE-4B42-BD80-E1308619C0AD}" dt="2018-04-13T15:42:39.995" v="50"/>
          <ac:spMkLst>
            <pc:docMk/>
            <pc:sldMk cId="1577698089" sldId="263"/>
            <ac:spMk id="4" creationId="{CEF929EB-D3B9-49FB-A143-040252D8A79C}"/>
          </ac:spMkLst>
        </pc:spChg>
      </pc:sldChg>
      <pc:sldChg chg="addSp modSp add">
        <pc:chgData name="Brito, Casey" userId="ee5f6a09-792e-4435-82b3-e58ee59be0b7" providerId="ADAL" clId="{9E91E4ED-2FFE-4B42-BD80-E1308619C0AD}" dt="2018-04-13T15:45:19.267" v="84" actId="20577"/>
        <pc:sldMkLst>
          <pc:docMk/>
          <pc:sldMk cId="2354541257" sldId="266"/>
        </pc:sldMkLst>
        <pc:spChg chg="mod">
          <ac:chgData name="Brito, Casey" userId="ee5f6a09-792e-4435-82b3-e58ee59be0b7" providerId="ADAL" clId="{9E91E4ED-2FFE-4B42-BD80-E1308619C0AD}" dt="2018-04-13T15:45:19.267" v="84" actId="20577"/>
          <ac:spMkLst>
            <pc:docMk/>
            <pc:sldMk cId="2354541257" sldId="266"/>
            <ac:spMk id="5" creationId="{58F4FBD5-AC6B-4982-924F-EA5DE929D5E4}"/>
          </ac:spMkLst>
        </pc:spChg>
        <pc:spChg chg="add">
          <ac:chgData name="Brito, Casey" userId="ee5f6a09-792e-4435-82b3-e58ee59be0b7" providerId="ADAL" clId="{9E91E4ED-2FFE-4B42-BD80-E1308619C0AD}" dt="2018-04-13T15:43:35.896" v="70"/>
          <ac:spMkLst>
            <pc:docMk/>
            <pc:sldMk cId="2354541257" sldId="266"/>
            <ac:spMk id="6" creationId="{12078FC9-26CB-4588-8BF1-1A0C3039F6BA}"/>
          </ac:spMkLst>
        </pc:spChg>
        <pc:picChg chg="mod">
          <ac:chgData name="Brito, Casey" userId="ee5f6a09-792e-4435-82b3-e58ee59be0b7" providerId="ADAL" clId="{9E91E4ED-2FFE-4B42-BD80-E1308619C0AD}" dt="2018-04-13T15:43:28.693" v="67" actId="1076"/>
          <ac:picMkLst>
            <pc:docMk/>
            <pc:sldMk cId="2354541257" sldId="266"/>
            <ac:picMk id="12" creationId="{1A55E2A2-ED8B-450A-8D5E-D40DCEDB8F2C}"/>
          </ac:picMkLst>
        </pc:picChg>
        <pc:picChg chg="mod">
          <ac:chgData name="Brito, Casey" userId="ee5f6a09-792e-4435-82b3-e58ee59be0b7" providerId="ADAL" clId="{9E91E4ED-2FFE-4B42-BD80-E1308619C0AD}" dt="2018-04-13T15:43:30.912" v="68" actId="1076"/>
          <ac:picMkLst>
            <pc:docMk/>
            <pc:sldMk cId="2354541257" sldId="266"/>
            <ac:picMk id="13" creationId="{CD5BEE02-0391-42C2-BFEF-888932E988F1}"/>
          </ac:picMkLst>
        </pc:picChg>
      </pc:sldChg>
      <pc:sldChg chg="addSp modSp add">
        <pc:chgData name="Brito, Casey" userId="ee5f6a09-792e-4435-82b3-e58ee59be0b7" providerId="ADAL" clId="{9E91E4ED-2FFE-4B42-BD80-E1308619C0AD}" dt="2018-04-13T15:43:24.254" v="66"/>
        <pc:sldMkLst>
          <pc:docMk/>
          <pc:sldMk cId="3813366774" sldId="267"/>
        </pc:sldMkLst>
        <pc:spChg chg="mod">
          <ac:chgData name="Brito, Casey" userId="ee5f6a09-792e-4435-82b3-e58ee59be0b7" providerId="ADAL" clId="{9E91E4ED-2FFE-4B42-BD80-E1308619C0AD}" dt="2018-04-13T15:42:46.171" v="51" actId="1076"/>
          <ac:spMkLst>
            <pc:docMk/>
            <pc:sldMk cId="3813366774" sldId="267"/>
            <ac:spMk id="2" creationId="{38919CE1-4D62-4596-BCD2-1CAD428EBBFD}"/>
          </ac:spMkLst>
        </pc:spChg>
        <pc:spChg chg="mod">
          <ac:chgData name="Brito, Casey" userId="ee5f6a09-792e-4435-82b3-e58ee59be0b7" providerId="ADAL" clId="{9E91E4ED-2FFE-4B42-BD80-E1308619C0AD}" dt="2018-04-13T15:43:20.676" v="65" actId="27636"/>
          <ac:spMkLst>
            <pc:docMk/>
            <pc:sldMk cId="3813366774" sldId="267"/>
            <ac:spMk id="5" creationId="{10929B09-99E8-4BF3-AB3E-0C0BEC910875}"/>
          </ac:spMkLst>
        </pc:spChg>
        <pc:spChg chg="add">
          <ac:chgData name="Brito, Casey" userId="ee5f6a09-792e-4435-82b3-e58ee59be0b7" providerId="ADAL" clId="{9E91E4ED-2FFE-4B42-BD80-E1308619C0AD}" dt="2018-04-13T15:43:24.254" v="66"/>
          <ac:spMkLst>
            <pc:docMk/>
            <pc:sldMk cId="3813366774" sldId="267"/>
            <ac:spMk id="9" creationId="{4E02BC9F-007D-4C54-AAFA-1B1C22F9A73A}"/>
          </ac:spMkLst>
        </pc:spChg>
        <pc:picChg chg="mod">
          <ac:chgData name="Brito, Casey" userId="ee5f6a09-792e-4435-82b3-e58ee59be0b7" providerId="ADAL" clId="{9E91E4ED-2FFE-4B42-BD80-E1308619C0AD}" dt="2018-04-13T15:43:06.362" v="57" actId="1076"/>
          <ac:picMkLst>
            <pc:docMk/>
            <pc:sldMk cId="3813366774" sldId="267"/>
            <ac:picMk id="6" creationId="{ED421622-D5E1-462A-9DC2-25691AB7958C}"/>
          </ac:picMkLst>
        </pc:picChg>
        <pc:picChg chg="mod">
          <ac:chgData name="Brito, Casey" userId="ee5f6a09-792e-4435-82b3-e58ee59be0b7" providerId="ADAL" clId="{9E91E4ED-2FFE-4B42-BD80-E1308619C0AD}" dt="2018-04-13T15:43:13.394" v="60" actId="1076"/>
          <ac:picMkLst>
            <pc:docMk/>
            <pc:sldMk cId="3813366774" sldId="267"/>
            <ac:picMk id="7" creationId="{BE12F84F-5AFD-4FC4-8BC9-3D221FBB6D5D}"/>
          </ac:picMkLst>
        </pc:picChg>
        <pc:picChg chg="mod">
          <ac:chgData name="Brito, Casey" userId="ee5f6a09-792e-4435-82b3-e58ee59be0b7" providerId="ADAL" clId="{9E91E4ED-2FFE-4B42-BD80-E1308619C0AD}" dt="2018-04-13T15:43:10.191" v="59" actId="1076"/>
          <ac:picMkLst>
            <pc:docMk/>
            <pc:sldMk cId="3813366774" sldId="267"/>
            <ac:picMk id="8" creationId="{5180214C-4604-4D95-83F5-313230497D54}"/>
          </ac:picMkLst>
        </pc:picChg>
      </pc:sldChg>
      <pc:sldChg chg="addSp modSp add">
        <pc:chgData name="Brito, Casey" userId="ee5f6a09-792e-4435-82b3-e58ee59be0b7" providerId="ADAL" clId="{9E91E4ED-2FFE-4B42-BD80-E1308619C0AD}" dt="2018-04-13T15:44:00.001" v="82" actId="1076"/>
        <pc:sldMkLst>
          <pc:docMk/>
          <pc:sldMk cId="1273274482" sldId="268"/>
        </pc:sldMkLst>
        <pc:spChg chg="mod">
          <ac:chgData name="Brito, Casey" userId="ee5f6a09-792e-4435-82b3-e58ee59be0b7" providerId="ADAL" clId="{9E91E4ED-2FFE-4B42-BD80-E1308619C0AD}" dt="2018-04-13T15:43:40.732" v="71" actId="1076"/>
          <ac:spMkLst>
            <pc:docMk/>
            <pc:sldMk cId="1273274482" sldId="268"/>
            <ac:spMk id="2" creationId="{0390070C-1C63-4CC3-B7AF-966F56D87EED}"/>
          </ac:spMkLst>
        </pc:spChg>
        <pc:spChg chg="mod">
          <ac:chgData name="Brito, Casey" userId="ee5f6a09-792e-4435-82b3-e58ee59be0b7" providerId="ADAL" clId="{9E91E4ED-2FFE-4B42-BD80-E1308619C0AD}" dt="2018-04-13T15:43:56.328" v="79" actId="1076"/>
          <ac:spMkLst>
            <pc:docMk/>
            <pc:sldMk cId="1273274482" sldId="268"/>
            <ac:spMk id="4" creationId="{813E33F6-9ECE-433F-ABE8-5470FA978846}"/>
          </ac:spMkLst>
        </pc:spChg>
        <pc:spChg chg="add">
          <ac:chgData name="Brito, Casey" userId="ee5f6a09-792e-4435-82b3-e58ee59be0b7" providerId="ADAL" clId="{9E91E4ED-2FFE-4B42-BD80-E1308619C0AD}" dt="2018-04-13T15:43:57.109" v="80"/>
          <ac:spMkLst>
            <pc:docMk/>
            <pc:sldMk cId="1273274482" sldId="268"/>
            <ac:spMk id="7" creationId="{37D8DF0D-4876-413A-8376-87C23DD4DB47}"/>
          </ac:spMkLst>
        </pc:spChg>
        <pc:picChg chg="mod">
          <ac:chgData name="Brito, Casey" userId="ee5f6a09-792e-4435-82b3-e58ee59be0b7" providerId="ADAL" clId="{9E91E4ED-2FFE-4B42-BD80-E1308619C0AD}" dt="2018-04-13T15:44:00.001" v="82" actId="1076"/>
          <ac:picMkLst>
            <pc:docMk/>
            <pc:sldMk cId="1273274482" sldId="268"/>
            <ac:picMk id="5" creationId="{E56E1CA2-614D-4EF3-BBD6-F347C9EC9F62}"/>
          </ac:picMkLst>
        </pc:picChg>
        <pc:picChg chg="mod">
          <ac:chgData name="Brito, Casey" userId="ee5f6a09-792e-4435-82b3-e58ee59be0b7" providerId="ADAL" clId="{9E91E4ED-2FFE-4B42-BD80-E1308619C0AD}" dt="2018-04-13T15:43:58.938" v="81" actId="1076"/>
          <ac:picMkLst>
            <pc:docMk/>
            <pc:sldMk cId="1273274482" sldId="268"/>
            <ac:picMk id="6" creationId="{2D26F8B5-624B-4376-84FA-6B02E78ACA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C43AD-DD6F-4E51-825C-29217C74B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B2C05E-E9F2-4971-9EDD-49830595C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BA8156-FDB2-483F-8346-D212280F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064E92-E3EF-409E-B00D-72EAD1E3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58FE22-B8C6-4D85-A945-E330D97E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C4C12-3605-4275-9B51-150F8D9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A0F35B-83F5-40D5-9982-CB57E267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CBD551-4B3E-4EE0-9726-562059AC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2896B8-F3CB-4420-8EA1-7617F0F0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0E080-83E6-42B4-8E4B-5BF6317E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CAF5F-89A0-48DC-A21C-46519F28E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EAFA91-3C52-4D70-9EA2-1010AD76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FA0B08-2C80-4AA3-88D3-BE7022BB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3D929F-F81E-4B80-A088-D30458C5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7DECB0-CE94-4226-BDDB-BCCF752B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DC51-3D9B-473D-AB4C-ABDA440D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C4E299-93E9-4617-86D6-C603A6F3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E01011-C4E6-4136-9465-72C5BF1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F23EC9-E893-45D7-AFD6-2FD4F69E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62877-0CF3-452E-B5E5-AA29C2F7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44579-C01E-45F2-B004-74E3CCC7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BF8C81-56E0-4367-B806-80DC5412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859A6-3528-43D3-B8D3-6F615387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39AA9C-C5CA-4453-AFAB-1F6D8A61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B8A4C-0CA9-41FF-AA52-EA74C4D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C3C66-7E18-4DCA-B70C-DB1647B6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5F626-39F5-495A-9CB8-65203AE7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9C43E8-FBF9-4E1B-8E2E-E94F2779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00107F-E287-4444-AF0E-ABBD7BB8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2DBB98-E52B-41F3-A484-EA54456C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99441-1F0B-458D-A7BC-080AB366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0F784-567D-4A59-9D0C-597123E3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0B6951-6F2C-4667-BD70-5828B3ED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80576A-A531-41A5-99B5-2B134304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2D3DC8-7CB4-4E9D-962F-3A7F1D4D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E41698-D31D-4FAA-BD22-8ABDFEF6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4CF891-FB85-47D0-95CA-43EDF71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14BD8E-0238-4202-BE56-2679BDBF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413D460-B57E-419D-8D5C-E89EBF54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AC6790-698C-49C5-9E7E-D8D8F932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FE4E0A-6C80-450F-BCCA-8532F641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DBCC0-D3AF-45B2-905B-189D8D57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D47C57-0922-4EB9-A36F-401881B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F93F28-0CCA-4CB3-A761-C3774422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39E221-AE44-4D5F-B642-07E0E6C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D77996-DA48-4434-BF47-DD6BF19C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CA78E-C283-4EB7-AC86-87907E48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C4F22-ED05-4456-B4B5-A4DEDFA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99B6E8-364A-44AC-8000-682311A62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413C90-7A6E-4FC2-B85F-74E2719A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7C1FD3-40CB-451A-A862-56FB0052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41E89-7D95-438F-A816-7C05B29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9D4CB-811F-4A15-8C6D-5713FF39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C2C20-D88B-46CF-A19C-1FC27B9C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C41CF3-1307-44BE-8352-364147CDB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D5D99E-098F-4080-A047-3C078E26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07EF46-599F-4CF1-96AE-A8D343F8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9B4034-47FE-47DF-846B-32B85A67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AED009-7FC5-4A20-8726-281EC981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7B8D3B-622B-462B-BB8A-524E4A14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B5A25D-6EB9-4493-853F-A1AE7862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2AF5-3C12-45F6-829E-0A5E7509B9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65AB1D-CD18-4530-BC57-C1B4476D0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7E5196-051E-46FC-A656-53F1AD7F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FF99-0F2C-413D-9726-7B8EF36D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0E3569A-8208-4517-9BC2-44E9A76979A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406400"/>
                <a:ext cx="9144000" cy="238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7.5: Polar Coordinates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E3569A-8208-4517-9BC2-44E9A7697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406400"/>
                <a:ext cx="9144000" cy="2387600"/>
              </a:xfrm>
              <a:blipFill>
                <a:blip r:embed="rId2"/>
                <a:stretch>
                  <a:fillRect l="-186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9B99B38-5828-4138-A6F1-C946FA548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5603" y="355801"/>
                <a:ext cx="7331831" cy="3203846"/>
              </a:xfrm>
            </p:spPr>
            <p:txBody>
              <a:bodyPr/>
              <a:lstStyle/>
              <a:p>
                <a:r>
                  <a:rPr lang="en-US" dirty="0"/>
                  <a:t>We’ve worked with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Every point in 2D can be described by a </a:t>
                </a:r>
                <a:r>
                  <a:rPr lang="en-US" b="1" dirty="0"/>
                  <a:t>vector in standard position</a:t>
                </a:r>
                <a:r>
                  <a:rPr lang="en-US" dirty="0"/>
                  <a:t>: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can be described by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from the origin (</a:t>
                </a:r>
                <a:r>
                  <a:rPr lang="en-US" i="1" dirty="0"/>
                  <a:t>rectangular form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Like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, we can characterize a point using its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the distance from the origin,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99B38-5828-4138-A6F1-C946FA548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5603" y="355801"/>
                <a:ext cx="7331831" cy="3203846"/>
              </a:xfrm>
              <a:blipFill>
                <a:blip r:embed="rId2"/>
                <a:stretch>
                  <a:fillRect l="-1496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DCE97B-BCC6-4EAF-9CC5-69F0FCB19DC0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2D2C02A-CEE5-4E64-A46C-616D9B8B9689}"/>
              </a:ext>
            </a:extLst>
          </p:cNvPr>
          <p:cNvCxnSpPr/>
          <p:nvPr/>
        </p:nvCxnSpPr>
        <p:spPr>
          <a:xfrm flipV="1">
            <a:off x="1378226" y="490330"/>
            <a:ext cx="0" cy="3167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188DC5B-0E3B-4658-B9BC-08EAA7BD6845}"/>
              </a:ext>
            </a:extLst>
          </p:cNvPr>
          <p:cNvCxnSpPr/>
          <p:nvPr/>
        </p:nvCxnSpPr>
        <p:spPr>
          <a:xfrm>
            <a:off x="838200" y="3190461"/>
            <a:ext cx="341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0E145A-851B-4366-8261-DABD04E83BA6}"/>
              </a:ext>
            </a:extLst>
          </p:cNvPr>
          <p:cNvCxnSpPr/>
          <p:nvPr/>
        </p:nvCxnSpPr>
        <p:spPr>
          <a:xfrm flipV="1">
            <a:off x="1378226" y="1205948"/>
            <a:ext cx="1908310" cy="19816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E58EE38-2188-456D-B798-80A6DA666872}"/>
                  </a:ext>
                </a:extLst>
              </p:cNvPr>
              <p:cNvSpPr txBox="1"/>
              <p:nvPr/>
            </p:nvSpPr>
            <p:spPr>
              <a:xfrm>
                <a:off x="3025958" y="777414"/>
                <a:ext cx="7888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58EE38-2188-456D-B798-80A6DA666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58" y="777414"/>
                <a:ext cx="788806" cy="369332"/>
              </a:xfrm>
              <a:prstGeom prst="rect">
                <a:avLst/>
              </a:prstGeom>
              <a:blipFill>
                <a:blip r:embed="rId3"/>
                <a:stretch>
                  <a:fillRect l="-13077" r="-1307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9C5E874-2A1E-495C-B931-A94AEB1F12B6}"/>
              </a:ext>
            </a:extLst>
          </p:cNvPr>
          <p:cNvSpPr/>
          <p:nvPr/>
        </p:nvSpPr>
        <p:spPr>
          <a:xfrm>
            <a:off x="3242926" y="1132737"/>
            <a:ext cx="87220" cy="8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F4896D5-23F7-42F1-8E03-918FCD8043F1}"/>
              </a:ext>
            </a:extLst>
          </p:cNvPr>
          <p:cNvCxnSpPr>
            <a:stCxn id="18" idx="6"/>
          </p:cNvCxnSpPr>
          <p:nvPr/>
        </p:nvCxnSpPr>
        <p:spPr>
          <a:xfrm flipH="1">
            <a:off x="1378226" y="1176347"/>
            <a:ext cx="19519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51DB0CB-22F4-44A3-B14A-6487A1165E2F}"/>
              </a:ext>
            </a:extLst>
          </p:cNvPr>
          <p:cNvCxnSpPr>
            <a:cxnSpLocks/>
          </p:cNvCxnSpPr>
          <p:nvPr/>
        </p:nvCxnSpPr>
        <p:spPr>
          <a:xfrm flipV="1">
            <a:off x="3290386" y="1179877"/>
            <a:ext cx="0" cy="20077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117A9F8-1B28-4769-8E83-543D26161E87}"/>
                  </a:ext>
                </a:extLst>
              </p:cNvPr>
              <p:cNvSpPr txBox="1"/>
              <p:nvPr/>
            </p:nvSpPr>
            <p:spPr>
              <a:xfrm>
                <a:off x="3233527" y="3249656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17A9F8-1B28-4769-8E83-543D26161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27" y="3249656"/>
                <a:ext cx="186782" cy="276999"/>
              </a:xfrm>
              <a:prstGeom prst="rect">
                <a:avLst/>
              </a:prstGeom>
              <a:blipFill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0D3EE4B-CB68-4623-AB63-E7CC80151427}"/>
                  </a:ext>
                </a:extLst>
              </p:cNvPr>
              <p:cNvSpPr txBox="1"/>
              <p:nvPr/>
            </p:nvSpPr>
            <p:spPr>
              <a:xfrm>
                <a:off x="1068147" y="1037847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D3EE4B-CB68-4623-AB63-E7CC80151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47" y="1037847"/>
                <a:ext cx="186782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256B8CA3-DDBD-4499-A729-626684F2073D}"/>
                  </a:ext>
                </a:extLst>
              </p:cNvPr>
              <p:cNvSpPr txBox="1"/>
              <p:nvPr/>
            </p:nvSpPr>
            <p:spPr>
              <a:xfrm>
                <a:off x="838200" y="3282648"/>
                <a:ext cx="549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6B8CA3-DDBD-4499-A729-626684F20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2648"/>
                <a:ext cx="54906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D031ED88-87B1-4093-A296-EB327561BA59}"/>
                  </a:ext>
                </a:extLst>
              </p:cNvPr>
              <p:cNvSpPr txBox="1"/>
              <p:nvPr/>
            </p:nvSpPr>
            <p:spPr>
              <a:xfrm>
                <a:off x="1771129" y="2739538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31ED88-87B1-4093-A296-EB327561B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29" y="2739538"/>
                <a:ext cx="29424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xmlns="" id="{3B05FF01-E649-4F5D-8A00-B4FB76F31F00}"/>
              </a:ext>
            </a:extLst>
          </p:cNvPr>
          <p:cNvSpPr/>
          <p:nvPr/>
        </p:nvSpPr>
        <p:spPr>
          <a:xfrm rot="2712560">
            <a:off x="1757381" y="420208"/>
            <a:ext cx="438887" cy="2581689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52565988-75EF-4CDD-9966-AD2FE8EB85E2}"/>
                  </a:ext>
                </a:extLst>
              </p:cNvPr>
              <p:cNvSpPr txBox="1"/>
              <p:nvPr/>
            </p:nvSpPr>
            <p:spPr>
              <a:xfrm>
                <a:off x="1544982" y="1139688"/>
                <a:ext cx="2611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565988-75EF-4CDD-9966-AD2FE8EB8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82" y="1139688"/>
                <a:ext cx="26116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833BD900-23F0-4793-8678-C72562BE1D55}"/>
              </a:ext>
            </a:extLst>
          </p:cNvPr>
          <p:cNvCxnSpPr/>
          <p:nvPr/>
        </p:nvCxnSpPr>
        <p:spPr>
          <a:xfrm>
            <a:off x="1918253" y="4147930"/>
            <a:ext cx="0" cy="247815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F8603A8-D810-4456-A6B9-277DDE670C32}"/>
              </a:ext>
            </a:extLst>
          </p:cNvPr>
          <p:cNvCxnSpPr/>
          <p:nvPr/>
        </p:nvCxnSpPr>
        <p:spPr>
          <a:xfrm>
            <a:off x="622852" y="5363308"/>
            <a:ext cx="2797457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C036F8A2-A4B6-4F29-8582-ACD612E27B8A}"/>
              </a:ext>
            </a:extLst>
          </p:cNvPr>
          <p:cNvCxnSpPr/>
          <p:nvPr/>
        </p:nvCxnSpPr>
        <p:spPr>
          <a:xfrm>
            <a:off x="6139070" y="4171630"/>
            <a:ext cx="0" cy="247815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3CB3EC6-DEE4-4212-B665-41C7202933AA}"/>
              </a:ext>
            </a:extLst>
          </p:cNvPr>
          <p:cNvCxnSpPr/>
          <p:nvPr/>
        </p:nvCxnSpPr>
        <p:spPr>
          <a:xfrm>
            <a:off x="4843669" y="5387008"/>
            <a:ext cx="2797457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83C52AA-265E-4AFA-8943-3157E89FB1DF}"/>
              </a:ext>
            </a:extLst>
          </p:cNvPr>
          <p:cNvCxnSpPr/>
          <p:nvPr/>
        </p:nvCxnSpPr>
        <p:spPr>
          <a:xfrm>
            <a:off x="10175378" y="4171630"/>
            <a:ext cx="0" cy="247815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C26F5E2-9B53-4455-B8B3-CD8C8A8D2635}"/>
              </a:ext>
            </a:extLst>
          </p:cNvPr>
          <p:cNvCxnSpPr/>
          <p:nvPr/>
        </p:nvCxnSpPr>
        <p:spPr>
          <a:xfrm>
            <a:off x="8879977" y="5387008"/>
            <a:ext cx="2797457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8AD9C-5B78-47E9-AAE8-7AAEECA7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Convert each of the following equations from polar to rectangular form.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B542452-A6C7-4837-B5D8-6F0F75C89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2452-A6C7-4837-B5D8-6F0F75C89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4A6D65-2681-4DB7-8A01-17D854F0346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8AD9C-5B78-47E9-AAE8-7AAEECA7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Convert each of the following equations from rectangular to polar form.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B542452-A6C7-4837-B5D8-6F0F75C89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2452-A6C7-4837-B5D8-6F0F75C89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F929EB-D3B9-49FB-A143-040252D8A79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12F84F-5AFD-4FC4-8BC9-3D221FBB6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0" t="32827" r="21417" b="26755"/>
          <a:stretch/>
        </p:blipFill>
        <p:spPr>
          <a:xfrm>
            <a:off x="5287118" y="1252764"/>
            <a:ext cx="3094630" cy="27704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D421622-D5E1-462A-9DC2-25691AB795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03" t="30355" r="24517" b="18229"/>
          <a:stretch/>
        </p:blipFill>
        <p:spPr>
          <a:xfrm>
            <a:off x="311102" y="1600177"/>
            <a:ext cx="2385563" cy="2218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19CE1-4D62-4596-BCD2-1CAD428E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79" y="131510"/>
            <a:ext cx="10515600" cy="1325563"/>
          </a:xfrm>
        </p:spPr>
        <p:txBody>
          <a:bodyPr/>
          <a:lstStyle/>
          <a:p>
            <a:r>
              <a:rPr lang="en-US" dirty="0"/>
              <a:t>Special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10929B09-99E8-4BF3-AB3E-0C0BEC9108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03096" y="365125"/>
                <a:ext cx="3988904" cy="322621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4400" b="1" dirty="0">
                    <a:solidFill>
                      <a:srgbClr val="FF0000"/>
                    </a:solidFill>
                  </a:rPr>
                  <a:t>Circles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with radius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with radius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929B09-99E8-4BF3-AB3E-0C0BEC91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03096" y="365125"/>
                <a:ext cx="3988904" cy="3226214"/>
              </a:xfrm>
              <a:blipFill>
                <a:blip r:embed="rId4"/>
                <a:stretch>
                  <a:fillRect l="-5657" t="-5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80214C-4604-4D95-83F5-313230497D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918" t="21280" r="30597" b="40943"/>
          <a:stretch/>
        </p:blipFill>
        <p:spPr>
          <a:xfrm>
            <a:off x="2696665" y="1229462"/>
            <a:ext cx="2497540" cy="25894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02BC9F-007D-4C54-AAFA-1B1C22F9A73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D5BEE02-0391-42C2-BFEF-888932E98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0" t="30836" r="27015" b="21180"/>
          <a:stretch/>
        </p:blipFill>
        <p:spPr>
          <a:xfrm>
            <a:off x="3792944" y="874964"/>
            <a:ext cx="3411944" cy="32891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A55E2A2-ED8B-450A-8D5E-D40DCEDB8F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984" t="30354" r="26097" b="24144"/>
          <a:stretch/>
        </p:blipFill>
        <p:spPr>
          <a:xfrm>
            <a:off x="175394" y="874964"/>
            <a:ext cx="3411944" cy="3126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83941-74A0-4EE4-A1F0-5EF6222F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4" y="68560"/>
            <a:ext cx="10515600" cy="1325563"/>
          </a:xfrm>
        </p:spPr>
        <p:txBody>
          <a:bodyPr/>
          <a:lstStyle/>
          <a:p>
            <a:r>
              <a:rPr lang="en-US" dirty="0"/>
              <a:t>Special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58F4FBD5-AC6B-4982-924F-EA5DE929D5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04888" y="262460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b="1" dirty="0">
                    <a:solidFill>
                      <a:srgbClr val="FF0000"/>
                    </a:solidFill>
                  </a:rPr>
                  <a:t>Rose Curves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petals.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even, there are 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petals.</a:t>
                </a:r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F4FBD5-AC6B-4982-924F-EA5DE929D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04888" y="262460"/>
                <a:ext cx="5181600" cy="4351338"/>
              </a:xfrm>
              <a:blipFill>
                <a:blip r:embed="rId4"/>
                <a:stretch>
                  <a:fillRect l="-4824" t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78FC9-26CB-4588-8BF1-1A0C3039F6B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26F8B5-624B-4376-84FA-6B02E78AC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97" t="14310" r="19739" b="35715"/>
          <a:stretch/>
        </p:blipFill>
        <p:spPr>
          <a:xfrm>
            <a:off x="3682487" y="1303826"/>
            <a:ext cx="3138056" cy="2372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0070C-1C63-4CC3-B7AF-966F56D8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68018"/>
            <a:ext cx="10515600" cy="1325563"/>
          </a:xfrm>
        </p:spPr>
        <p:txBody>
          <a:bodyPr/>
          <a:lstStyle/>
          <a:p>
            <a:r>
              <a:rPr lang="en-US" dirty="0"/>
              <a:t>Special Polar 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56E1CA2-614D-4EF3-BBD6-F347C9EC9F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934" t="23679" r="16616" b="12139"/>
          <a:stretch/>
        </p:blipFill>
        <p:spPr>
          <a:xfrm>
            <a:off x="518590" y="1289531"/>
            <a:ext cx="2398583" cy="2587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813E33F6-9ECE-433F-ABE8-5470FA9788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75714" y="40758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800" b="1" dirty="0">
                    <a:solidFill>
                      <a:srgbClr val="FF0000"/>
                    </a:solidFill>
                  </a:rPr>
                  <a:t>Cardioid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</a:t>
                </a: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3E33F6-9ECE-433F-ABE8-5470FA978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75714" y="407587"/>
                <a:ext cx="5181600" cy="4351338"/>
              </a:xfrm>
              <a:blipFill>
                <a:blip r:embed="rId4"/>
                <a:stretch>
                  <a:fillRect l="-541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7D8DF0D-4876-413A-8376-87C23DD4DB4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7.5: Polar Coordinates in R^2</vt:lpstr>
      <vt:lpstr>PowerPoint Presentation</vt:lpstr>
      <vt:lpstr>Ex) Convert each of the following equations from polar to rectangular form.</vt:lpstr>
      <vt:lpstr>Ex) Convert each of the following equations from rectangular to polar form.</vt:lpstr>
      <vt:lpstr>Special Polar Graphs</vt:lpstr>
      <vt:lpstr>Special Polar Graphs</vt:lpstr>
      <vt:lpstr>Special Polar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7.5: Polar Coordinates in R^2</dc:title>
  <dc:creator>Brito, Casey</dc:creator>
  <cp:lastModifiedBy>Brito, Casey</cp:lastModifiedBy>
  <cp:revision>5</cp:revision>
  <dcterms:created xsi:type="dcterms:W3CDTF">2018-04-13T14:52:13Z</dcterms:created>
  <dcterms:modified xsi:type="dcterms:W3CDTF">2018-04-13T15:55:05Z</dcterms:modified>
</cp:coreProperties>
</file>