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8CD0"/>
    <a:srgbClr val="D9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A1712416-AFEC-447D-B1CA-D2F5C3435569}"/>
    <pc:docChg chg="undo redo custSel addSld delSld modSld">
      <pc:chgData name="Brito, Casey" userId="ee5f6a09-792e-4435-82b3-e58ee59be0b7" providerId="ADAL" clId="{A1712416-AFEC-447D-B1CA-D2F5C3435569}" dt="2018-04-16T14:47:27.796" v="868"/>
      <pc:docMkLst>
        <pc:docMk/>
      </pc:docMkLst>
      <pc:sldChg chg="del">
        <pc:chgData name="Brito, Casey" userId="ee5f6a09-792e-4435-82b3-e58ee59be0b7" providerId="ADAL" clId="{A1712416-AFEC-447D-B1CA-D2F5C3435569}" dt="2018-04-16T14:33:38.086" v="674" actId="2696"/>
        <pc:sldMkLst>
          <pc:docMk/>
          <pc:sldMk cId="253429667" sldId="256"/>
        </pc:sldMkLst>
      </pc:sldChg>
      <pc:sldChg chg="addSp delSp modSp delAnim modAnim">
        <pc:chgData name="Brito, Casey" userId="ee5f6a09-792e-4435-82b3-e58ee59be0b7" providerId="ADAL" clId="{A1712416-AFEC-447D-B1CA-D2F5C3435569}" dt="2018-04-16T14:40:18.916" v="767" actId="478"/>
        <pc:sldMkLst>
          <pc:docMk/>
          <pc:sldMk cId="402461628" sldId="257"/>
        </pc:sldMkLst>
        <pc:spChg chg="mod">
          <ac:chgData name="Brito, Casey" userId="ee5f6a09-792e-4435-82b3-e58ee59be0b7" providerId="ADAL" clId="{A1712416-AFEC-447D-B1CA-D2F5C3435569}" dt="2018-04-16T14:35:31.067" v="687" actId="1076"/>
          <ac:spMkLst>
            <pc:docMk/>
            <pc:sldMk cId="402461628" sldId="257"/>
            <ac:spMk id="4" creationId="{8F10EEC4-08B0-411F-9BD7-B9DC31F32C42}"/>
          </ac:spMkLst>
        </pc:spChg>
        <pc:spChg chg="del mod">
          <ac:chgData name="Brito, Casey" userId="ee5f6a09-792e-4435-82b3-e58ee59be0b7" providerId="ADAL" clId="{A1712416-AFEC-447D-B1CA-D2F5C3435569}" dt="2018-04-16T14:36:03.370" v="690" actId="478"/>
          <ac:spMkLst>
            <pc:docMk/>
            <pc:sldMk cId="402461628" sldId="257"/>
            <ac:spMk id="5" creationId="{0E8E2DC3-BCE7-4889-B6CA-ABCDFB59C953}"/>
          </ac:spMkLst>
        </pc:spChg>
        <pc:spChg chg="mod topLvl">
          <ac:chgData name="Brito, Casey" userId="ee5f6a09-792e-4435-82b3-e58ee59be0b7" providerId="ADAL" clId="{A1712416-AFEC-447D-B1CA-D2F5C3435569}" dt="2018-04-16T14:36:56.967" v="713" actId="207"/>
          <ac:spMkLst>
            <pc:docMk/>
            <pc:sldMk cId="402461628" sldId="257"/>
            <ac:spMk id="7" creationId="{6923214B-63F9-4DD2-A078-6F8BA661F3BC}"/>
          </ac:spMkLst>
        </pc:spChg>
        <pc:spChg chg="mod topLvl">
          <ac:chgData name="Brito, Casey" userId="ee5f6a09-792e-4435-82b3-e58ee59be0b7" providerId="ADAL" clId="{A1712416-AFEC-447D-B1CA-D2F5C3435569}" dt="2018-04-16T14:36:54.319" v="712" actId="207"/>
          <ac:spMkLst>
            <pc:docMk/>
            <pc:sldMk cId="402461628" sldId="257"/>
            <ac:spMk id="10" creationId="{D3BCD92A-2B1F-4434-9FA6-4BB00BCAA1BB}"/>
          </ac:spMkLst>
        </pc:spChg>
        <pc:spChg chg="add del mod">
          <ac:chgData name="Brito, Casey" userId="ee5f6a09-792e-4435-82b3-e58ee59be0b7" providerId="ADAL" clId="{A1712416-AFEC-447D-B1CA-D2F5C3435569}" dt="2018-04-16T14:36:05.123" v="691" actId="478"/>
          <ac:spMkLst>
            <pc:docMk/>
            <pc:sldMk cId="402461628" sldId="257"/>
            <ac:spMk id="11" creationId="{9FE92B9C-76B8-4431-AE88-80878467A432}"/>
          </ac:spMkLst>
        </pc:spChg>
        <pc:spChg chg="mod">
          <ac:chgData name="Brito, Casey" userId="ee5f6a09-792e-4435-82b3-e58ee59be0b7" providerId="ADAL" clId="{A1712416-AFEC-447D-B1CA-D2F5C3435569}" dt="2018-04-16T14:36:29.154" v="704" actId="164"/>
          <ac:spMkLst>
            <pc:docMk/>
            <pc:sldMk cId="402461628" sldId="257"/>
            <ac:spMk id="19" creationId="{3A2A6AED-8B67-44CF-BAB6-1E0E7B1EB6C3}"/>
          </ac:spMkLst>
        </pc:spChg>
        <pc:spChg chg="mod topLvl">
          <ac:chgData name="Brito, Casey" userId="ee5f6a09-792e-4435-82b3-e58ee59be0b7" providerId="ADAL" clId="{A1712416-AFEC-447D-B1CA-D2F5C3435569}" dt="2018-04-16T14:36:10.066" v="692" actId="165"/>
          <ac:spMkLst>
            <pc:docMk/>
            <pc:sldMk cId="402461628" sldId="257"/>
            <ac:spMk id="20" creationId="{6CCB0D20-0C64-4DD4-A83B-7C29F4304A62}"/>
          </ac:spMkLst>
        </pc:spChg>
        <pc:spChg chg="mod topLvl">
          <ac:chgData name="Brito, Casey" userId="ee5f6a09-792e-4435-82b3-e58ee59be0b7" providerId="ADAL" clId="{A1712416-AFEC-447D-B1CA-D2F5C3435569}" dt="2018-04-16T14:35:08.129" v="681" actId="1076"/>
          <ac:spMkLst>
            <pc:docMk/>
            <pc:sldMk cId="402461628" sldId="257"/>
            <ac:spMk id="21" creationId="{40476563-6419-47CA-B549-070713F0F3E4}"/>
          </ac:spMkLst>
        </pc:spChg>
        <pc:spChg chg="mod topLvl">
          <ac:chgData name="Brito, Casey" userId="ee5f6a09-792e-4435-82b3-e58ee59be0b7" providerId="ADAL" clId="{A1712416-AFEC-447D-B1CA-D2F5C3435569}" dt="2018-04-16T14:35:08.129" v="681" actId="1076"/>
          <ac:spMkLst>
            <pc:docMk/>
            <pc:sldMk cId="402461628" sldId="257"/>
            <ac:spMk id="22" creationId="{A5C83C64-C469-4C05-A03E-32A711FB51B6}"/>
          </ac:spMkLst>
        </pc:spChg>
        <pc:spChg chg="mod topLvl">
          <ac:chgData name="Brito, Casey" userId="ee5f6a09-792e-4435-82b3-e58ee59be0b7" providerId="ADAL" clId="{A1712416-AFEC-447D-B1CA-D2F5C3435569}" dt="2018-04-16T14:36:10.066" v="692" actId="165"/>
          <ac:spMkLst>
            <pc:docMk/>
            <pc:sldMk cId="402461628" sldId="257"/>
            <ac:spMk id="23" creationId="{A2A02476-3326-430D-8C88-BD13EB9B1D3C}"/>
          </ac:spMkLst>
        </pc:spChg>
        <pc:spChg chg="mod">
          <ac:chgData name="Brito, Casey" userId="ee5f6a09-792e-4435-82b3-e58ee59be0b7" providerId="ADAL" clId="{A1712416-AFEC-447D-B1CA-D2F5C3435569}" dt="2018-04-16T14:36:29.154" v="704" actId="164"/>
          <ac:spMkLst>
            <pc:docMk/>
            <pc:sldMk cId="402461628" sldId="257"/>
            <ac:spMk id="24" creationId="{95958B7A-7509-44DE-8F0E-F99052C4CFF2}"/>
          </ac:spMkLst>
        </pc:spChg>
        <pc:spChg chg="add mod">
          <ac:chgData name="Brito, Casey" userId="ee5f6a09-792e-4435-82b3-e58ee59be0b7" providerId="ADAL" clId="{A1712416-AFEC-447D-B1CA-D2F5C3435569}" dt="2018-04-16T14:36:50.807" v="711" actId="207"/>
          <ac:spMkLst>
            <pc:docMk/>
            <pc:sldMk cId="402461628" sldId="257"/>
            <ac:spMk id="30" creationId="{5DD1A89E-3150-468A-BE89-D60EC996A935}"/>
          </ac:spMkLst>
        </pc:spChg>
        <pc:spChg chg="add del">
          <ac:chgData name="Brito, Casey" userId="ee5f6a09-792e-4435-82b3-e58ee59be0b7" providerId="ADAL" clId="{A1712416-AFEC-447D-B1CA-D2F5C3435569}" dt="2018-04-16T14:40:18.916" v="767" actId="478"/>
          <ac:spMkLst>
            <pc:docMk/>
            <pc:sldMk cId="402461628" sldId="257"/>
            <ac:spMk id="32" creationId="{D80CEDB5-36AE-406B-A8D0-8018375AD50C}"/>
          </ac:spMkLst>
        </pc:spChg>
        <pc:grpChg chg="add del mod">
          <ac:chgData name="Brito, Casey" userId="ee5f6a09-792e-4435-82b3-e58ee59be0b7" providerId="ADAL" clId="{A1712416-AFEC-447D-B1CA-D2F5C3435569}" dt="2018-04-16T14:34:59.182" v="679" actId="165"/>
          <ac:grpSpMkLst>
            <pc:docMk/>
            <pc:sldMk cId="402461628" sldId="257"/>
            <ac:grpSpMk id="2" creationId="{3321049F-D7F1-440D-8748-7F21D483B474}"/>
          </ac:grpSpMkLst>
        </pc:grpChg>
        <pc:grpChg chg="add del mod">
          <ac:chgData name="Brito, Casey" userId="ee5f6a09-792e-4435-82b3-e58ee59be0b7" providerId="ADAL" clId="{A1712416-AFEC-447D-B1CA-D2F5C3435569}" dt="2018-04-16T14:36:10.066" v="692" actId="165"/>
          <ac:grpSpMkLst>
            <pc:docMk/>
            <pc:sldMk cId="402461628" sldId="257"/>
            <ac:grpSpMk id="8" creationId="{18433FCA-0C9D-44E9-AA85-F317DB8A417E}"/>
          </ac:grpSpMkLst>
        </pc:grpChg>
        <pc:grpChg chg="add mod">
          <ac:chgData name="Brito, Casey" userId="ee5f6a09-792e-4435-82b3-e58ee59be0b7" providerId="ADAL" clId="{A1712416-AFEC-447D-B1CA-D2F5C3435569}" dt="2018-04-16T14:36:45.957" v="710" actId="1076"/>
          <ac:grpSpMkLst>
            <pc:docMk/>
            <pc:sldMk cId="402461628" sldId="257"/>
            <ac:grpSpMk id="14" creationId="{C296144B-8145-480D-9789-9483D3385D06}"/>
          </ac:grpSpMkLst>
        </pc:grpChg>
        <pc:cxnChg chg="mod">
          <ac:chgData name="Brito, Casey" userId="ee5f6a09-792e-4435-82b3-e58ee59be0b7" providerId="ADAL" clId="{A1712416-AFEC-447D-B1CA-D2F5C3435569}" dt="2018-04-16T14:36:29.154" v="704" actId="164"/>
          <ac:cxnSpMkLst>
            <pc:docMk/>
            <pc:sldMk cId="402461628" sldId="257"/>
            <ac:cxnSpMk id="12" creationId="{DFAC3743-B4DB-419B-AC04-BDFDB042801C}"/>
          </ac:cxnSpMkLst>
        </pc:cxnChg>
        <pc:cxnChg chg="mod">
          <ac:chgData name="Brito, Casey" userId="ee5f6a09-792e-4435-82b3-e58ee59be0b7" providerId="ADAL" clId="{A1712416-AFEC-447D-B1CA-D2F5C3435569}" dt="2018-04-16T14:36:29.154" v="704" actId="164"/>
          <ac:cxnSpMkLst>
            <pc:docMk/>
            <pc:sldMk cId="402461628" sldId="257"/>
            <ac:cxnSpMk id="13" creationId="{D8F2B43F-6747-4367-9FF5-E129A844E669}"/>
          </ac:cxnSpMkLst>
        </pc:cxnChg>
        <pc:cxnChg chg="mod topLvl">
          <ac:chgData name="Brito, Casey" userId="ee5f6a09-792e-4435-82b3-e58ee59be0b7" providerId="ADAL" clId="{A1712416-AFEC-447D-B1CA-D2F5C3435569}" dt="2018-04-16T14:36:10.066" v="692" actId="165"/>
          <ac:cxnSpMkLst>
            <pc:docMk/>
            <pc:sldMk cId="402461628" sldId="257"/>
            <ac:cxnSpMk id="15" creationId="{C0177B27-68E2-4C5D-B08B-A7C8F3031AE8}"/>
          </ac:cxnSpMkLst>
        </pc:cxnChg>
        <pc:cxnChg chg="mod topLvl">
          <ac:chgData name="Brito, Casey" userId="ee5f6a09-792e-4435-82b3-e58ee59be0b7" providerId="ADAL" clId="{A1712416-AFEC-447D-B1CA-D2F5C3435569}" dt="2018-04-16T14:36:10.066" v="692" actId="165"/>
          <ac:cxnSpMkLst>
            <pc:docMk/>
            <pc:sldMk cId="402461628" sldId="257"/>
            <ac:cxnSpMk id="16" creationId="{8B557F5C-10EE-4176-9AF2-2C53031C5ED4}"/>
          </ac:cxnSpMkLst>
        </pc:cxnChg>
        <pc:cxnChg chg="mod topLvl">
          <ac:chgData name="Brito, Casey" userId="ee5f6a09-792e-4435-82b3-e58ee59be0b7" providerId="ADAL" clId="{A1712416-AFEC-447D-B1CA-D2F5C3435569}" dt="2018-04-16T14:35:08.129" v="681" actId="1076"/>
          <ac:cxnSpMkLst>
            <pc:docMk/>
            <pc:sldMk cId="402461628" sldId="257"/>
            <ac:cxnSpMk id="17" creationId="{3A258C35-57BE-4C3C-8730-ADBD3693C064}"/>
          </ac:cxnSpMkLst>
        </pc:cxnChg>
        <pc:cxnChg chg="mod topLvl">
          <ac:chgData name="Brito, Casey" userId="ee5f6a09-792e-4435-82b3-e58ee59be0b7" providerId="ADAL" clId="{A1712416-AFEC-447D-B1CA-D2F5C3435569}" dt="2018-04-16T14:35:08.129" v="681" actId="1076"/>
          <ac:cxnSpMkLst>
            <pc:docMk/>
            <pc:sldMk cId="402461628" sldId="257"/>
            <ac:cxnSpMk id="18" creationId="{E7A4003D-5D06-4B37-89E6-1BCCBC5610C8}"/>
          </ac:cxnSpMkLst>
        </pc:cxnChg>
        <pc:cxnChg chg="mod">
          <ac:chgData name="Brito, Casey" userId="ee5f6a09-792e-4435-82b3-e58ee59be0b7" providerId="ADAL" clId="{A1712416-AFEC-447D-B1CA-D2F5C3435569}" dt="2018-04-16T14:36:40.965" v="709" actId="1076"/>
          <ac:cxnSpMkLst>
            <pc:docMk/>
            <pc:sldMk cId="402461628" sldId="257"/>
            <ac:cxnSpMk id="26" creationId="{EF22E8FE-8A6E-40C9-869E-5399A488AED3}"/>
          </ac:cxnSpMkLst>
        </pc:cxnChg>
        <pc:cxnChg chg="mod">
          <ac:chgData name="Brito, Casey" userId="ee5f6a09-792e-4435-82b3-e58ee59be0b7" providerId="ADAL" clId="{A1712416-AFEC-447D-B1CA-D2F5C3435569}" dt="2018-04-16T14:36:29.154" v="704" actId="164"/>
          <ac:cxnSpMkLst>
            <pc:docMk/>
            <pc:sldMk cId="402461628" sldId="257"/>
            <ac:cxnSpMk id="27" creationId="{921594E4-0433-4EB0-BFF4-DA3BB37FD771}"/>
          </ac:cxnSpMkLst>
        </pc:cxnChg>
        <pc:cxnChg chg="mod topLvl">
          <ac:chgData name="Brito, Casey" userId="ee5f6a09-792e-4435-82b3-e58ee59be0b7" providerId="ADAL" clId="{A1712416-AFEC-447D-B1CA-D2F5C3435569}" dt="2018-04-16T14:36:10.066" v="692" actId="165"/>
          <ac:cxnSpMkLst>
            <pc:docMk/>
            <pc:sldMk cId="402461628" sldId="257"/>
            <ac:cxnSpMk id="31" creationId="{98B1BA43-A7C7-462C-A80C-DEB2383C63CC}"/>
          </ac:cxnSpMkLst>
        </pc:cxnChg>
        <pc:cxnChg chg="mod topLvl">
          <ac:chgData name="Brito, Casey" userId="ee5f6a09-792e-4435-82b3-e58ee59be0b7" providerId="ADAL" clId="{A1712416-AFEC-447D-B1CA-D2F5C3435569}" dt="2018-04-16T14:36:10.066" v="692" actId="165"/>
          <ac:cxnSpMkLst>
            <pc:docMk/>
            <pc:sldMk cId="402461628" sldId="257"/>
            <ac:cxnSpMk id="34" creationId="{A5901752-AC62-4E8D-BCFE-1ABF99B18265}"/>
          </ac:cxnSpMkLst>
        </pc:cxnChg>
        <pc:cxnChg chg="mod topLvl">
          <ac:chgData name="Brito, Casey" userId="ee5f6a09-792e-4435-82b3-e58ee59be0b7" providerId="ADAL" clId="{A1712416-AFEC-447D-B1CA-D2F5C3435569}" dt="2018-04-16T14:35:08.129" v="681" actId="1076"/>
          <ac:cxnSpMkLst>
            <pc:docMk/>
            <pc:sldMk cId="402461628" sldId="257"/>
            <ac:cxnSpMk id="35" creationId="{C687F82A-4638-4621-97EC-83AD623CB2A8}"/>
          </ac:cxnSpMkLst>
        </pc:cxnChg>
        <pc:cxnChg chg="mod topLvl">
          <ac:chgData name="Brito, Casey" userId="ee5f6a09-792e-4435-82b3-e58ee59be0b7" providerId="ADAL" clId="{A1712416-AFEC-447D-B1CA-D2F5C3435569}" dt="2018-04-16T14:35:08.129" v="681" actId="1076"/>
          <ac:cxnSpMkLst>
            <pc:docMk/>
            <pc:sldMk cId="402461628" sldId="257"/>
            <ac:cxnSpMk id="39" creationId="{7BD3DE0D-1DC1-40F9-A5C3-BCCDE4318068}"/>
          </ac:cxnSpMkLst>
        </pc:cxnChg>
      </pc:sldChg>
      <pc:sldChg chg="addSp modSp modAnim">
        <pc:chgData name="Brito, Casey" userId="ee5f6a09-792e-4435-82b3-e58ee59be0b7" providerId="ADAL" clId="{A1712416-AFEC-447D-B1CA-D2F5C3435569}" dt="2018-04-16T14:39:46.796" v="763"/>
        <pc:sldMkLst>
          <pc:docMk/>
          <pc:sldMk cId="2087310457" sldId="258"/>
        </pc:sldMkLst>
        <pc:spChg chg="mod">
          <ac:chgData name="Brito, Casey" userId="ee5f6a09-792e-4435-82b3-e58ee59be0b7" providerId="ADAL" clId="{A1712416-AFEC-447D-B1CA-D2F5C3435569}" dt="2018-04-16T14:39:37.541" v="761" actId="207"/>
          <ac:spMkLst>
            <pc:docMk/>
            <pc:sldMk cId="2087310457" sldId="258"/>
            <ac:spMk id="2" creationId="{D1360A8D-ACE5-48FF-8F5D-FA26FF830136}"/>
          </ac:spMkLst>
        </pc:spChg>
        <pc:spChg chg="mod">
          <ac:chgData name="Brito, Casey" userId="ee5f6a09-792e-4435-82b3-e58ee59be0b7" providerId="ADAL" clId="{A1712416-AFEC-447D-B1CA-D2F5C3435569}" dt="2018-04-16T14:39:35.154" v="760" actId="1076"/>
          <ac:spMkLst>
            <pc:docMk/>
            <pc:sldMk cId="2087310457" sldId="258"/>
            <ac:spMk id="3" creationId="{F428F63C-3A20-481E-AAF1-8B8E8306B589}"/>
          </ac:spMkLst>
        </pc:spChg>
        <pc:spChg chg="add">
          <ac:chgData name="Brito, Casey" userId="ee5f6a09-792e-4435-82b3-e58ee59be0b7" providerId="ADAL" clId="{A1712416-AFEC-447D-B1CA-D2F5C3435569}" dt="2018-04-16T14:39:46.796" v="763"/>
          <ac:spMkLst>
            <pc:docMk/>
            <pc:sldMk cId="2087310457" sldId="258"/>
            <ac:spMk id="4" creationId="{F6764B56-00C4-4C82-97DD-B785430A8462}"/>
          </ac:spMkLst>
        </pc:spChg>
      </pc:sldChg>
      <pc:sldChg chg="addSp modSp">
        <pc:chgData name="Brito, Casey" userId="ee5f6a09-792e-4435-82b3-e58ee59be0b7" providerId="ADAL" clId="{A1712416-AFEC-447D-B1CA-D2F5C3435569}" dt="2018-04-16T14:42:13.269" v="793"/>
        <pc:sldMkLst>
          <pc:docMk/>
          <pc:sldMk cId="2606447684" sldId="259"/>
        </pc:sldMkLst>
        <pc:spChg chg="mod">
          <ac:chgData name="Brito, Casey" userId="ee5f6a09-792e-4435-82b3-e58ee59be0b7" providerId="ADAL" clId="{A1712416-AFEC-447D-B1CA-D2F5C3435569}" dt="2018-04-16T14:41:05.815" v="776" actId="14100"/>
          <ac:spMkLst>
            <pc:docMk/>
            <pc:sldMk cId="2606447684" sldId="259"/>
            <ac:spMk id="2" creationId="{1391B1A6-57F6-4F50-956B-9DE024F96984}"/>
          </ac:spMkLst>
        </pc:spChg>
        <pc:spChg chg="mod">
          <ac:chgData name="Brito, Casey" userId="ee5f6a09-792e-4435-82b3-e58ee59be0b7" providerId="ADAL" clId="{A1712416-AFEC-447D-B1CA-D2F5C3435569}" dt="2018-04-16T14:41:38.324" v="787"/>
          <ac:spMkLst>
            <pc:docMk/>
            <pc:sldMk cId="2606447684" sldId="259"/>
            <ac:spMk id="9" creationId="{797E9BCE-9755-4584-8607-B7D215C398EC}"/>
          </ac:spMkLst>
        </pc:spChg>
        <pc:spChg chg="mod">
          <ac:chgData name="Brito, Casey" userId="ee5f6a09-792e-4435-82b3-e58ee59be0b7" providerId="ADAL" clId="{A1712416-AFEC-447D-B1CA-D2F5C3435569}" dt="2018-04-16T14:41:08.745" v="777" actId="1076"/>
          <ac:spMkLst>
            <pc:docMk/>
            <pc:sldMk cId="2606447684" sldId="259"/>
            <ac:spMk id="10" creationId="{ADB0F89F-E721-4F09-A3D4-E100BEEE52EB}"/>
          </ac:spMkLst>
        </pc:spChg>
        <pc:spChg chg="add">
          <ac:chgData name="Brito, Casey" userId="ee5f6a09-792e-4435-82b3-e58ee59be0b7" providerId="ADAL" clId="{A1712416-AFEC-447D-B1CA-D2F5C3435569}" dt="2018-04-16T14:42:13.269" v="793"/>
          <ac:spMkLst>
            <pc:docMk/>
            <pc:sldMk cId="2606447684" sldId="259"/>
            <ac:spMk id="11" creationId="{89543455-DFE3-4F13-9130-40A2C06B8A88}"/>
          </ac:spMkLst>
        </pc:spChg>
        <pc:picChg chg="mod modCrop">
          <ac:chgData name="Brito, Casey" userId="ee5f6a09-792e-4435-82b3-e58ee59be0b7" providerId="ADAL" clId="{A1712416-AFEC-447D-B1CA-D2F5C3435569}" dt="2018-04-16T14:42:04.856" v="791" actId="14100"/>
          <ac:picMkLst>
            <pc:docMk/>
            <pc:sldMk cId="2606447684" sldId="259"/>
            <ac:picMk id="4" creationId="{2676D56F-0E59-4577-B1C3-00FF9A73418C}"/>
          </ac:picMkLst>
        </pc:picChg>
        <pc:cxnChg chg="mod">
          <ac:chgData name="Brito, Casey" userId="ee5f6a09-792e-4435-82b3-e58ee59be0b7" providerId="ADAL" clId="{A1712416-AFEC-447D-B1CA-D2F5C3435569}" dt="2018-04-16T14:42:08.080" v="792" actId="1076"/>
          <ac:cxnSpMkLst>
            <pc:docMk/>
            <pc:sldMk cId="2606447684" sldId="259"/>
            <ac:cxnSpMk id="8" creationId="{4C64C1FA-845A-4884-A19D-0B7233ED6485}"/>
          </ac:cxnSpMkLst>
        </pc:cxnChg>
      </pc:sldChg>
      <pc:sldChg chg="addSp modSp modAnim">
        <pc:chgData name="Brito, Casey" userId="ee5f6a09-792e-4435-82b3-e58ee59be0b7" providerId="ADAL" clId="{A1712416-AFEC-447D-B1CA-D2F5C3435569}" dt="2018-04-16T14:39:44.282" v="762"/>
        <pc:sldMkLst>
          <pc:docMk/>
          <pc:sldMk cId="4258477351" sldId="260"/>
        </pc:sldMkLst>
        <pc:spChg chg="mod">
          <ac:chgData name="Brito, Casey" userId="ee5f6a09-792e-4435-82b3-e58ee59be0b7" providerId="ADAL" clId="{A1712416-AFEC-447D-B1CA-D2F5C3435569}" dt="2018-04-16T14:38:58.110" v="744" actId="1076"/>
          <ac:spMkLst>
            <pc:docMk/>
            <pc:sldMk cId="4258477351" sldId="260"/>
            <ac:spMk id="2" creationId="{2D117603-7121-4CE0-8F1E-525A89E9BD49}"/>
          </ac:spMkLst>
        </pc:spChg>
        <pc:spChg chg="mod">
          <ac:chgData name="Brito, Casey" userId="ee5f6a09-792e-4435-82b3-e58ee59be0b7" providerId="ADAL" clId="{A1712416-AFEC-447D-B1CA-D2F5C3435569}" dt="2018-04-16T14:38:45.160" v="741" actId="27636"/>
          <ac:spMkLst>
            <pc:docMk/>
            <pc:sldMk cId="4258477351" sldId="260"/>
            <ac:spMk id="3" creationId="{8909055E-4595-4B7D-A881-202145E41D4C}"/>
          </ac:spMkLst>
        </pc:spChg>
        <pc:spChg chg="add">
          <ac:chgData name="Brito, Casey" userId="ee5f6a09-792e-4435-82b3-e58ee59be0b7" providerId="ADAL" clId="{A1712416-AFEC-447D-B1CA-D2F5C3435569}" dt="2018-04-16T14:39:44.282" v="762"/>
          <ac:spMkLst>
            <pc:docMk/>
            <pc:sldMk cId="4258477351" sldId="260"/>
            <ac:spMk id="4" creationId="{2539E929-A23D-4558-87E4-59C7B8B6BCAD}"/>
          </ac:spMkLst>
        </pc:spChg>
      </pc:sldChg>
      <pc:sldChg chg="addSp modSp modAnim">
        <pc:chgData name="Brito, Casey" userId="ee5f6a09-792e-4435-82b3-e58ee59be0b7" providerId="ADAL" clId="{A1712416-AFEC-447D-B1CA-D2F5C3435569}" dt="2018-04-16T14:44:51.080" v="821"/>
        <pc:sldMkLst>
          <pc:docMk/>
          <pc:sldMk cId="3822357141" sldId="261"/>
        </pc:sldMkLst>
        <pc:spChg chg="mod">
          <ac:chgData name="Brito, Casey" userId="ee5f6a09-792e-4435-82b3-e58ee59be0b7" providerId="ADAL" clId="{A1712416-AFEC-447D-B1CA-D2F5C3435569}" dt="2018-04-16T14:42:36.702" v="800" actId="27636"/>
          <ac:spMkLst>
            <pc:docMk/>
            <pc:sldMk cId="3822357141" sldId="261"/>
            <ac:spMk id="2" creationId="{559AAC12-D9F8-449E-937E-703452331E2F}"/>
          </ac:spMkLst>
        </pc:spChg>
        <pc:spChg chg="add">
          <ac:chgData name="Brito, Casey" userId="ee5f6a09-792e-4435-82b3-e58ee59be0b7" providerId="ADAL" clId="{A1712416-AFEC-447D-B1CA-D2F5C3435569}" dt="2018-04-16T14:44:51.080" v="821"/>
          <ac:spMkLst>
            <pc:docMk/>
            <pc:sldMk cId="3822357141" sldId="261"/>
            <ac:spMk id="17" creationId="{7B66925E-5129-4116-B52C-49760BDC8249}"/>
          </ac:spMkLst>
        </pc:spChg>
        <pc:picChg chg="mod modCrop">
          <ac:chgData name="Brito, Casey" userId="ee5f6a09-792e-4435-82b3-e58ee59be0b7" providerId="ADAL" clId="{A1712416-AFEC-447D-B1CA-D2F5C3435569}" dt="2018-04-16T14:44:10.513" v="813" actId="1076"/>
          <ac:picMkLst>
            <pc:docMk/>
            <pc:sldMk cId="3822357141" sldId="261"/>
            <ac:picMk id="4" creationId="{6713FCCE-4B21-4236-BABE-D240A7E50D3E}"/>
          </ac:picMkLst>
        </pc:picChg>
        <pc:cxnChg chg="mod">
          <ac:chgData name="Brito, Casey" userId="ee5f6a09-792e-4435-82b3-e58ee59be0b7" providerId="ADAL" clId="{A1712416-AFEC-447D-B1CA-D2F5C3435569}" dt="2018-04-16T14:44:21.209" v="816" actId="14100"/>
          <ac:cxnSpMkLst>
            <pc:docMk/>
            <pc:sldMk cId="3822357141" sldId="261"/>
            <ac:cxnSpMk id="6" creationId="{BF6E2612-827E-4B06-82AA-72F7C2E68461}"/>
          </ac:cxnSpMkLst>
        </pc:cxnChg>
        <pc:cxnChg chg="mod">
          <ac:chgData name="Brito, Casey" userId="ee5f6a09-792e-4435-82b3-e58ee59be0b7" providerId="ADAL" clId="{A1712416-AFEC-447D-B1CA-D2F5C3435569}" dt="2018-04-16T14:44:27.559" v="819" actId="1037"/>
          <ac:cxnSpMkLst>
            <pc:docMk/>
            <pc:sldMk cId="3822357141" sldId="261"/>
            <ac:cxnSpMk id="7" creationId="{FD9E33F8-606B-4EEF-A6A6-764BF98CFDEF}"/>
          </ac:cxnSpMkLst>
        </pc:cxnChg>
      </pc:sldChg>
      <pc:sldChg chg="addSp modSp">
        <pc:chgData name="Brito, Casey" userId="ee5f6a09-792e-4435-82b3-e58ee59be0b7" providerId="ADAL" clId="{A1712416-AFEC-447D-B1CA-D2F5C3435569}" dt="2018-04-16T14:47:27.796" v="868"/>
        <pc:sldMkLst>
          <pc:docMk/>
          <pc:sldMk cId="2070269595" sldId="262"/>
        </pc:sldMkLst>
        <pc:spChg chg="mod">
          <ac:chgData name="Brito, Casey" userId="ee5f6a09-792e-4435-82b3-e58ee59be0b7" providerId="ADAL" clId="{A1712416-AFEC-447D-B1CA-D2F5C3435569}" dt="2018-04-16T14:45:03.178" v="826" actId="27636"/>
          <ac:spMkLst>
            <pc:docMk/>
            <pc:sldMk cId="2070269595" sldId="262"/>
            <ac:spMk id="2" creationId="{559AAC12-D9F8-449E-937E-703452331E2F}"/>
          </ac:spMkLst>
        </pc:spChg>
        <pc:spChg chg="add">
          <ac:chgData name="Brito, Casey" userId="ee5f6a09-792e-4435-82b3-e58ee59be0b7" providerId="ADAL" clId="{A1712416-AFEC-447D-B1CA-D2F5C3435569}" dt="2018-04-16T14:47:27.796" v="868"/>
          <ac:spMkLst>
            <pc:docMk/>
            <pc:sldMk cId="2070269595" sldId="262"/>
            <ac:spMk id="20" creationId="{77A88A60-8DEE-4007-8E35-ABC66760B78C}"/>
          </ac:spMkLst>
        </pc:spChg>
        <pc:picChg chg="mod modCrop">
          <ac:chgData name="Brito, Casey" userId="ee5f6a09-792e-4435-82b3-e58ee59be0b7" providerId="ADAL" clId="{A1712416-AFEC-447D-B1CA-D2F5C3435569}" dt="2018-04-16T14:47:09.848" v="864" actId="14100"/>
          <ac:picMkLst>
            <pc:docMk/>
            <pc:sldMk cId="2070269595" sldId="262"/>
            <ac:picMk id="4" creationId="{6713FCCE-4B21-4236-BABE-D240A7E50D3E}"/>
          </ac:picMkLst>
        </pc:picChg>
        <pc:cxnChg chg="mod">
          <ac:chgData name="Brito, Casey" userId="ee5f6a09-792e-4435-82b3-e58ee59be0b7" providerId="ADAL" clId="{A1712416-AFEC-447D-B1CA-D2F5C3435569}" dt="2018-04-16T14:47:15.657" v="865" actId="1076"/>
          <ac:cxnSpMkLst>
            <pc:docMk/>
            <pc:sldMk cId="2070269595" sldId="262"/>
            <ac:cxnSpMk id="6" creationId="{BF6E2612-827E-4B06-82AA-72F7C2E68461}"/>
          </ac:cxnSpMkLst>
        </pc:cxnChg>
        <pc:cxnChg chg="mod">
          <ac:chgData name="Brito, Casey" userId="ee5f6a09-792e-4435-82b3-e58ee59be0b7" providerId="ADAL" clId="{A1712416-AFEC-447D-B1CA-D2F5C3435569}" dt="2018-04-16T14:47:24.098" v="867" actId="1076"/>
          <ac:cxnSpMkLst>
            <pc:docMk/>
            <pc:sldMk cId="2070269595" sldId="262"/>
            <ac:cxnSpMk id="7" creationId="{FD9E33F8-606B-4EEF-A6A6-764BF98CFDEF}"/>
          </ac:cxnSpMkLst>
        </pc:cxnChg>
      </pc:sldChg>
      <pc:sldChg chg="addSp modSp">
        <pc:chgData name="Brito, Casey" userId="ee5f6a09-792e-4435-82b3-e58ee59be0b7" providerId="ADAL" clId="{A1712416-AFEC-447D-B1CA-D2F5C3435569}" dt="2018-04-16T14:37:35.884" v="716" actId="1076"/>
        <pc:sldMkLst>
          <pc:docMk/>
          <pc:sldMk cId="2941848097" sldId="263"/>
        </pc:sldMkLst>
        <pc:spChg chg="mod">
          <ac:chgData name="Brito, Casey" userId="ee5f6a09-792e-4435-82b3-e58ee59be0b7" providerId="ADAL" clId="{A1712416-AFEC-447D-B1CA-D2F5C3435569}" dt="2018-04-16T14:37:35.884" v="716" actId="1076"/>
          <ac:spMkLst>
            <pc:docMk/>
            <pc:sldMk cId="2941848097" sldId="263"/>
            <ac:spMk id="2" creationId="{8B81128B-1A07-4991-8726-6B649EE145AF}"/>
          </ac:spMkLst>
        </pc:spChg>
        <pc:spChg chg="add">
          <ac:chgData name="Brito, Casey" userId="ee5f6a09-792e-4435-82b3-e58ee59be0b7" providerId="ADAL" clId="{A1712416-AFEC-447D-B1CA-D2F5C3435569}" dt="2018-04-16T14:37:31.170" v="715" actId="1076"/>
          <ac:spMkLst>
            <pc:docMk/>
            <pc:sldMk cId="2941848097" sldId="263"/>
            <ac:spMk id="4" creationId="{C81003D4-3AE9-48B3-90E3-E1C9C66FE9BF}"/>
          </ac:spMkLst>
        </pc:spChg>
      </pc:sldChg>
      <pc:sldChg chg="addSp modSp">
        <pc:chgData name="Brito, Casey" userId="ee5f6a09-792e-4435-82b3-e58ee59be0b7" providerId="ADAL" clId="{A1712416-AFEC-447D-B1CA-D2F5C3435569}" dt="2018-04-16T14:37:43.500" v="718" actId="1076"/>
        <pc:sldMkLst>
          <pc:docMk/>
          <pc:sldMk cId="3898883463" sldId="264"/>
        </pc:sldMkLst>
        <pc:spChg chg="mod">
          <ac:chgData name="Brito, Casey" userId="ee5f6a09-792e-4435-82b3-e58ee59be0b7" providerId="ADAL" clId="{A1712416-AFEC-447D-B1CA-D2F5C3435569}" dt="2018-04-16T14:37:43.500" v="718" actId="1076"/>
          <ac:spMkLst>
            <pc:docMk/>
            <pc:sldMk cId="3898883463" sldId="264"/>
            <ac:spMk id="2" creationId="{4A3DA6E3-BCAD-49F1-A32D-0D72593DD6F1}"/>
          </ac:spMkLst>
        </pc:spChg>
        <pc:spChg chg="add">
          <ac:chgData name="Brito, Casey" userId="ee5f6a09-792e-4435-82b3-e58ee59be0b7" providerId="ADAL" clId="{A1712416-AFEC-447D-B1CA-D2F5C3435569}" dt="2018-04-16T14:37:39.663" v="717" actId="1076"/>
          <ac:spMkLst>
            <pc:docMk/>
            <pc:sldMk cId="3898883463" sldId="264"/>
            <ac:spMk id="3" creationId="{251FF907-1F59-46A7-956B-05F68019CA60}"/>
          </ac:spMkLst>
        </pc:spChg>
      </pc:sldChg>
      <pc:sldChg chg="addSp delSp modSp add">
        <pc:chgData name="Brito, Casey" userId="ee5f6a09-792e-4435-82b3-e58ee59be0b7" providerId="ADAL" clId="{A1712416-AFEC-447D-B1CA-D2F5C3435569}" dt="2018-04-16T14:40:20.037" v="769" actId="478"/>
        <pc:sldMkLst>
          <pc:docMk/>
          <pc:sldMk cId="813997855" sldId="265"/>
        </pc:sldMkLst>
        <pc:spChg chg="mod">
          <ac:chgData name="Brito, Casey" userId="ee5f6a09-792e-4435-82b3-e58ee59be0b7" providerId="ADAL" clId="{A1712416-AFEC-447D-B1CA-D2F5C3435569}" dt="2018-04-16T14:40:19.263" v="768" actId="1076"/>
          <ac:spMkLst>
            <pc:docMk/>
            <pc:sldMk cId="813997855" sldId="265"/>
            <ac:spMk id="2" creationId="{D0E3569A-8208-4517-9BC2-44E9A76979A2}"/>
          </ac:spMkLst>
        </pc:spChg>
        <pc:spChg chg="mod">
          <ac:chgData name="Brito, Casey" userId="ee5f6a09-792e-4435-82b3-e58ee59be0b7" providerId="ADAL" clId="{A1712416-AFEC-447D-B1CA-D2F5C3435569}" dt="2018-04-16T14:40:19.263" v="768" actId="1076"/>
          <ac:spMkLst>
            <pc:docMk/>
            <pc:sldMk cId="813997855" sldId="265"/>
            <ac:spMk id="3" creationId="{135C3D4E-DEC1-4E2B-B06E-B89711B6F3A7}"/>
          </ac:spMkLst>
        </pc:spChg>
        <pc:spChg chg="add del">
          <ac:chgData name="Brito, Casey" userId="ee5f6a09-792e-4435-82b3-e58ee59be0b7" providerId="ADAL" clId="{A1712416-AFEC-447D-B1CA-D2F5C3435569}" dt="2018-04-16T14:40:20.037" v="769" actId="478"/>
          <ac:spMkLst>
            <pc:docMk/>
            <pc:sldMk cId="813997855" sldId="265"/>
            <ac:spMk id="4" creationId="{7FF8AD10-64AB-4366-A48D-8B9FD41CC15B}"/>
          </ac:spMkLst>
        </pc:spChg>
        <pc:spChg chg="add mod">
          <ac:chgData name="Brito, Casey" userId="ee5f6a09-792e-4435-82b3-e58ee59be0b7" providerId="ADAL" clId="{A1712416-AFEC-447D-B1CA-D2F5C3435569}" dt="2018-04-16T14:33:34.143" v="673" actId="1076"/>
          <ac:spMkLst>
            <pc:docMk/>
            <pc:sldMk cId="813997855" sldId="265"/>
            <ac:spMk id="5" creationId="{DECACA9E-CC33-4D85-A696-9B225BD5B6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4CC7-248F-4862-9058-6BA2900B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DBB7A-A3BC-4E9D-92C1-E5D1F623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28DD-3093-455F-A5F1-8FEA935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70D3-9291-4B7B-8FC1-1387E76B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8644-3C55-416D-B661-09A60559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780E-6D98-4E13-B5E8-37BCC3C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7BA6-4F8F-4060-B557-C5233715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01EA-41CE-4F71-B09B-232BC0AC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A39F-1B04-4A5E-ABC0-105C4098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AE4C-B32B-4801-BCF9-4124EBA0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5993C-351C-4266-AEE3-0E0C9AEA3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5A9B4-E94F-49C9-A47A-25A3EC05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9DCD-80AE-4667-9D7A-EB7D29D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32CD-D381-4DFA-9F71-D5C85C39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3CD8-02B9-46F1-804D-6A3A66CE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12E6-AD17-4061-8447-B1F57367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879A-31E1-48A6-825C-E2D7FEFC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3A19C-949A-453C-B776-CAA6FCEB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D680-5112-47BE-8C9C-B7D41AFA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74A0-DC23-4A1B-BB6C-13FF395A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4BF7-A462-4F14-8541-E95F319A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4CEE9-EBF9-4A85-8FCC-E5D1239E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7DD5-F9A7-4E6C-9734-7CE50F7C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761B-8C86-41BF-9836-BA7ACA14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952F-AA98-429F-9608-322DD28E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EF21-7487-48B0-99B8-B040EC58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CFE1-016B-4996-98B5-D58CF458E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AF1D4-7BF2-40BB-8C5B-2A200F15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F5BE-9473-4DC6-AE01-432E6916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CD44-A074-4175-849F-121F6A1A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AD53A-F91C-4614-8677-31E0EB0F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5254-19C7-4625-8D82-4392CAEB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3417-C18E-4E1C-9CBC-27CFB855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F25A3-6BDC-44D3-B3D1-C2954577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A77CB-A945-4945-A84F-58CE509AA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5113F-85CB-4BCC-9004-20798F4E8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97982-21A5-4248-8800-1ECD1BC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4F1CB-0E85-4D4D-8F77-355E79FA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0E1DA-35B5-48D7-9B95-326CF543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40C2-B832-4033-A4FB-59C0EA67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E27E5-7F02-4026-B756-F21A68D4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0C893-AC62-4E5C-B24D-5A2C62C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D0E7C-0D1F-4F12-99B9-0C07BA95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0AA13-0409-4F4E-A5A6-C1DCB7F6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BEDE6-2370-4D35-838F-C077BFEA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49AF3-9D08-49AC-9937-DFAA5B2B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50DB-1CD2-4F44-AFE7-E5F34FEB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60C0-7F06-4033-AA91-5010A3F9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8C54-4AD3-4EEE-9E9C-AC3AAFB4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D1A26-6535-4253-97DF-33CC2795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F2C5-EFDC-4514-B813-B4211301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24FE-8C19-46FA-A24A-707F24D7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3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281F-88CD-401F-88CB-E8CF9AD4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AA47-ECFE-4877-9539-766F65DE5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B7339-C5BA-433C-A6E6-6E1ACB2A4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7A856-4EB6-4772-A62E-9D789FBD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B7AA-7E7F-4449-9C1E-9A194CA5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8196B-497F-4441-A231-4B4F7388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103FA-975F-4334-B83F-FB7C02DA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630F4-FE0E-43F4-8C86-B0B522C4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8235-6FD7-4F53-8E84-FBA5E7287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5FE4-0174-4BD1-A0E8-74A54B4F1A46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70A6-0215-43DC-9C27-2947D1966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4CE0-ADB9-42DA-9386-058688731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2FF2-4E7F-4D9F-9DA0-060B9171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8.1: Systems of Linear Equations in Two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ACA9E-CC33-4D85-A696-9B225BD5B6F6}"/>
              </a:ext>
            </a:extLst>
          </p:cNvPr>
          <p:cNvSpPr txBox="1"/>
          <p:nvPr/>
        </p:nvSpPr>
        <p:spPr>
          <a:xfrm>
            <a:off x="3747376" y="407198"/>
            <a:ext cx="469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And Now for Something Completely Different…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0EEC4-08B0-411F-9BD7-B9DC31F3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83" y="-30093"/>
            <a:ext cx="10515600" cy="1325563"/>
          </a:xfrm>
        </p:spPr>
        <p:txBody>
          <a:bodyPr/>
          <a:lstStyle/>
          <a:p>
            <a:r>
              <a:rPr lang="en-US" dirty="0"/>
              <a:t>Types of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CD92A-2B1F-4434-9FA6-4BB00BCAA1BB}"/>
              </a:ext>
            </a:extLst>
          </p:cNvPr>
          <p:cNvSpPr txBox="1"/>
          <p:nvPr/>
        </p:nvSpPr>
        <p:spPr>
          <a:xfrm>
            <a:off x="4739115" y="749722"/>
            <a:ext cx="323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Inconsistent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177B27-68E2-4C5D-B08B-A7C8F3031AE8}"/>
              </a:ext>
            </a:extLst>
          </p:cNvPr>
          <p:cNvCxnSpPr>
            <a:cxnSpLocks/>
          </p:cNvCxnSpPr>
          <p:nvPr/>
        </p:nvCxnSpPr>
        <p:spPr>
          <a:xfrm flipV="1">
            <a:off x="5181405" y="1340554"/>
            <a:ext cx="0" cy="238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557F5C-10EE-4176-9AF2-2C53031C5ED4}"/>
              </a:ext>
            </a:extLst>
          </p:cNvPr>
          <p:cNvCxnSpPr>
            <a:cxnSpLocks/>
          </p:cNvCxnSpPr>
          <p:nvPr/>
        </p:nvCxnSpPr>
        <p:spPr>
          <a:xfrm flipV="1">
            <a:off x="4797422" y="2665508"/>
            <a:ext cx="21692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CB0D20-0C64-4DD4-A83B-7C29F4304A62}"/>
              </a:ext>
            </a:extLst>
          </p:cNvPr>
          <p:cNvSpPr txBox="1"/>
          <p:nvPr/>
        </p:nvSpPr>
        <p:spPr>
          <a:xfrm>
            <a:off x="7012216" y="2491390"/>
            <a:ext cx="213778" cy="277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A02476-3326-430D-8C88-BD13EB9B1D3C}"/>
              </a:ext>
            </a:extLst>
          </p:cNvPr>
          <p:cNvSpPr txBox="1"/>
          <p:nvPr/>
        </p:nvSpPr>
        <p:spPr>
          <a:xfrm>
            <a:off x="5084162" y="1106070"/>
            <a:ext cx="216190" cy="277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B1BA43-A7C7-462C-A80C-DEB2383C63CC}"/>
              </a:ext>
            </a:extLst>
          </p:cNvPr>
          <p:cNvCxnSpPr>
            <a:cxnSpLocks/>
          </p:cNvCxnSpPr>
          <p:nvPr/>
        </p:nvCxnSpPr>
        <p:spPr>
          <a:xfrm flipV="1">
            <a:off x="4885569" y="1664025"/>
            <a:ext cx="2135156" cy="18143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901752-AC62-4E8D-BCFE-1ABF99B18265}"/>
              </a:ext>
            </a:extLst>
          </p:cNvPr>
          <p:cNvCxnSpPr>
            <a:cxnSpLocks/>
          </p:cNvCxnSpPr>
          <p:nvPr/>
        </p:nvCxnSpPr>
        <p:spPr>
          <a:xfrm flipV="1">
            <a:off x="4739115" y="1238130"/>
            <a:ext cx="2135156" cy="1814313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D3DE0D-1DC1-40F9-A5C3-BCCDE4318068}"/>
              </a:ext>
            </a:extLst>
          </p:cNvPr>
          <p:cNvCxnSpPr>
            <a:cxnSpLocks/>
          </p:cNvCxnSpPr>
          <p:nvPr/>
        </p:nvCxnSpPr>
        <p:spPr>
          <a:xfrm>
            <a:off x="8731052" y="1823499"/>
            <a:ext cx="2275995" cy="1620347"/>
          </a:xfrm>
          <a:prstGeom prst="straightConnector1">
            <a:avLst/>
          </a:prstGeom>
          <a:ln w="57150"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23214B-63F9-4DD2-A078-6F8BA661F3BC}"/>
              </a:ext>
            </a:extLst>
          </p:cNvPr>
          <p:cNvSpPr txBox="1"/>
          <p:nvPr/>
        </p:nvSpPr>
        <p:spPr>
          <a:xfrm>
            <a:off x="8787388" y="723217"/>
            <a:ext cx="299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Dependent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258C35-57BE-4C3C-8730-ADBD3693C064}"/>
              </a:ext>
            </a:extLst>
          </p:cNvPr>
          <p:cNvCxnSpPr>
            <a:cxnSpLocks/>
          </p:cNvCxnSpPr>
          <p:nvPr/>
        </p:nvCxnSpPr>
        <p:spPr>
          <a:xfrm flipV="1">
            <a:off x="9077522" y="1387179"/>
            <a:ext cx="0" cy="232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A4003D-5D06-4B37-89E6-1BCCBC5610C8}"/>
              </a:ext>
            </a:extLst>
          </p:cNvPr>
          <p:cNvCxnSpPr>
            <a:cxnSpLocks/>
          </p:cNvCxnSpPr>
          <p:nvPr/>
        </p:nvCxnSpPr>
        <p:spPr>
          <a:xfrm flipV="1">
            <a:off x="8643731" y="2883999"/>
            <a:ext cx="24506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476563-6419-47CA-B549-070713F0F3E4}"/>
              </a:ext>
            </a:extLst>
          </p:cNvPr>
          <p:cNvSpPr txBox="1"/>
          <p:nvPr/>
        </p:nvSpPr>
        <p:spPr>
          <a:xfrm>
            <a:off x="11145813" y="2687295"/>
            <a:ext cx="241508" cy="31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83C64-C469-4C05-A03E-32A711FB51B6}"/>
              </a:ext>
            </a:extLst>
          </p:cNvPr>
          <p:cNvSpPr txBox="1"/>
          <p:nvPr/>
        </p:nvSpPr>
        <p:spPr>
          <a:xfrm>
            <a:off x="8955405" y="1114462"/>
            <a:ext cx="244233" cy="314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87F82A-4638-4621-97EC-83AD623CB2A8}"/>
              </a:ext>
            </a:extLst>
          </p:cNvPr>
          <p:cNvCxnSpPr>
            <a:cxnSpLocks/>
          </p:cNvCxnSpPr>
          <p:nvPr/>
        </p:nvCxnSpPr>
        <p:spPr>
          <a:xfrm>
            <a:off x="8731052" y="1827007"/>
            <a:ext cx="2275995" cy="1620347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6144B-8145-480D-9789-9483D3385D06}"/>
              </a:ext>
            </a:extLst>
          </p:cNvPr>
          <p:cNvGrpSpPr/>
          <p:nvPr/>
        </p:nvGrpSpPr>
        <p:grpSpPr>
          <a:xfrm>
            <a:off x="839722" y="813866"/>
            <a:ext cx="3636517" cy="3227094"/>
            <a:chOff x="457201" y="1841353"/>
            <a:chExt cx="4885671" cy="433561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AC3743-B4DB-419B-AC04-BDFDB042801C}"/>
                </a:ext>
              </a:extLst>
            </p:cNvPr>
            <p:cNvCxnSpPr/>
            <p:nvPr/>
          </p:nvCxnSpPr>
          <p:spPr>
            <a:xfrm flipV="1">
              <a:off x="967409" y="2610678"/>
              <a:ext cx="0" cy="356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F2B43F-6747-4367-9FF5-E129A844E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1" y="4371180"/>
              <a:ext cx="288234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2A6AED-8B67-44CF-BAB6-1E0E7B1EB6C3}"/>
                </a:ext>
              </a:extLst>
            </p:cNvPr>
            <p:cNvSpPr txBox="1"/>
            <p:nvPr/>
          </p:nvSpPr>
          <p:spPr>
            <a:xfrm>
              <a:off x="3396740" y="418651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958B7A-7509-44DE-8F0E-F99052C4CFF2}"/>
                </a:ext>
              </a:extLst>
            </p:cNvPr>
            <p:cNvSpPr txBox="1"/>
            <p:nvPr/>
          </p:nvSpPr>
          <p:spPr>
            <a:xfrm>
              <a:off x="823780" y="229911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F22E8FE-8A6E-40C9-869E-5399A488AED3}"/>
                </a:ext>
              </a:extLst>
            </p:cNvPr>
            <p:cNvCxnSpPr/>
            <p:nvPr/>
          </p:nvCxnSpPr>
          <p:spPr>
            <a:xfrm>
              <a:off x="823780" y="2846268"/>
              <a:ext cx="2409750" cy="279915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1594E4-0433-4EB0-BFF4-DA3BB37FD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165" y="2565398"/>
              <a:ext cx="2713384" cy="2775228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D1A89E-3150-468A-BE89-D60EC996A935}"/>
                </a:ext>
              </a:extLst>
            </p:cNvPr>
            <p:cNvSpPr txBox="1"/>
            <p:nvPr/>
          </p:nvSpPr>
          <p:spPr>
            <a:xfrm>
              <a:off x="464429" y="1841353"/>
              <a:ext cx="4878443" cy="702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Independent System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0CEDB5-36AE-406B-A8D0-8018375AD50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6D56F-0E59-4577-B1C3-00FF9A73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49" t="22736" r="63162" b="24832"/>
          <a:stretch/>
        </p:blipFill>
        <p:spPr>
          <a:xfrm>
            <a:off x="6215001" y="326880"/>
            <a:ext cx="3684374" cy="3425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1B1A6-57F6-4F50-956B-9DE024F9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09" y="365125"/>
            <a:ext cx="4736952" cy="1940753"/>
          </a:xfrm>
        </p:spPr>
        <p:txBody>
          <a:bodyPr>
            <a:normAutofit/>
          </a:bodyPr>
          <a:lstStyle/>
          <a:p>
            <a:r>
              <a:rPr lang="en-US" sz="3600" dirty="0"/>
              <a:t>Ex) Find the solution of the system of equations graphically: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64C1FA-845A-4884-A19D-0B7233ED6485}"/>
              </a:ext>
            </a:extLst>
          </p:cNvPr>
          <p:cNvCxnSpPr>
            <a:cxnSpLocks/>
          </p:cNvCxnSpPr>
          <p:nvPr/>
        </p:nvCxnSpPr>
        <p:spPr>
          <a:xfrm flipH="1" flipV="1">
            <a:off x="8384949" y="2361040"/>
            <a:ext cx="1074710" cy="94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E9BCE-9755-4584-8607-B7D215C398EC}"/>
                  </a:ext>
                </a:extLst>
              </p:cNvPr>
              <p:cNvSpPr txBox="1"/>
              <p:nvPr/>
            </p:nvSpPr>
            <p:spPr>
              <a:xfrm>
                <a:off x="9459659" y="3105834"/>
                <a:ext cx="12609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(1,−1)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E9BCE-9755-4584-8607-B7D215C3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659" y="3105834"/>
                <a:ext cx="1260977" cy="646331"/>
              </a:xfrm>
              <a:prstGeom prst="rect">
                <a:avLst/>
              </a:prstGeom>
              <a:blipFill>
                <a:blip r:embed="rId3"/>
                <a:stretch>
                  <a:fillRect r="-15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B0F89F-E721-4F09-A3D4-E100BEEE52EB}"/>
                  </a:ext>
                </a:extLst>
              </p:cNvPr>
              <p:cNvSpPr txBox="1"/>
              <p:nvPr/>
            </p:nvSpPr>
            <p:spPr>
              <a:xfrm>
                <a:off x="1142995" y="2238161"/>
                <a:ext cx="2477794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B0F89F-E721-4F09-A3D4-E100BEEE5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5" y="2238161"/>
                <a:ext cx="2477794" cy="119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9543455-DFE3-4F13-9130-40A2C06B8A88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3FCCE-4B21-4236-BABE-D240A7E5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08" t="33230" r="64274" b="23119"/>
          <a:stretch/>
        </p:blipFill>
        <p:spPr>
          <a:xfrm>
            <a:off x="6891131" y="548373"/>
            <a:ext cx="3790653" cy="3580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AAC12-D9F8-449E-937E-70345233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379558"/>
            <a:ext cx="4330148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Ex) Find the solution of the system of equations graphically: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E2612-827E-4B06-82AA-72F7C2E68461}"/>
              </a:ext>
            </a:extLst>
          </p:cNvPr>
          <p:cNvCxnSpPr>
            <a:cxnSpLocks/>
          </p:cNvCxnSpPr>
          <p:nvPr/>
        </p:nvCxnSpPr>
        <p:spPr>
          <a:xfrm flipV="1">
            <a:off x="6798365" y="548373"/>
            <a:ext cx="2351257" cy="33302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9E33F8-606B-4EEF-A6A6-764BF98CFDEF}"/>
              </a:ext>
            </a:extLst>
          </p:cNvPr>
          <p:cNvCxnSpPr>
            <a:cxnSpLocks/>
          </p:cNvCxnSpPr>
          <p:nvPr/>
        </p:nvCxnSpPr>
        <p:spPr>
          <a:xfrm flipV="1">
            <a:off x="6798365" y="548373"/>
            <a:ext cx="2351257" cy="3330231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DB934-71BC-46E8-98D2-67BE4967AA30}"/>
                  </a:ext>
                </a:extLst>
              </p:cNvPr>
              <p:cNvSpPr txBox="1"/>
              <p:nvPr/>
            </p:nvSpPr>
            <p:spPr>
              <a:xfrm>
                <a:off x="483358" y="1977291"/>
                <a:ext cx="3790653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DB934-71BC-46E8-98D2-67BE4967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8" y="1977291"/>
                <a:ext cx="3790653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66925E-5129-4116-B52C-49760BDC824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3FCCE-4B21-4236-BABE-D240A7E5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27" t="30595" r="61216" b="21979"/>
          <a:stretch/>
        </p:blipFill>
        <p:spPr>
          <a:xfrm>
            <a:off x="6217896" y="490220"/>
            <a:ext cx="4730444" cy="3405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9AAC12-D9F8-449E-937E-70345233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379558"/>
            <a:ext cx="4449417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Ex) Find the solution of the system of equations graphically: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E2612-827E-4B06-82AA-72F7C2E68461}"/>
              </a:ext>
            </a:extLst>
          </p:cNvPr>
          <p:cNvCxnSpPr>
            <a:cxnSpLocks/>
          </p:cNvCxnSpPr>
          <p:nvPr/>
        </p:nvCxnSpPr>
        <p:spPr>
          <a:xfrm flipV="1">
            <a:off x="6432549" y="325406"/>
            <a:ext cx="2637425" cy="3735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9E33F8-606B-4EEF-A6A6-764BF98CFDEF}"/>
              </a:ext>
            </a:extLst>
          </p:cNvPr>
          <p:cNvCxnSpPr>
            <a:cxnSpLocks/>
          </p:cNvCxnSpPr>
          <p:nvPr/>
        </p:nvCxnSpPr>
        <p:spPr>
          <a:xfrm flipV="1">
            <a:off x="7693105" y="325406"/>
            <a:ext cx="2657400" cy="3763841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DB934-71BC-46E8-98D2-67BE4967AA30}"/>
                  </a:ext>
                </a:extLst>
              </p:cNvPr>
              <p:cNvSpPr txBox="1"/>
              <p:nvPr/>
            </p:nvSpPr>
            <p:spPr>
              <a:xfrm>
                <a:off x="483358" y="1977291"/>
                <a:ext cx="3790653" cy="1190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1" i="1" smtClean="0">
                                  <a:solidFill>
                                    <a:srgbClr val="D94F4F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1" i="1" smtClean="0">
                                  <a:solidFill>
                                    <a:srgbClr val="518CD0"/>
                                  </a:solidFill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DB934-71BC-46E8-98D2-67BE4967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8" y="1977291"/>
                <a:ext cx="3790653" cy="1190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77A88A60-8DEE-4007-8E35-ABC66760B78C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A8D-ACE5-48FF-8F5D-FA26FF83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378378"/>
            <a:ext cx="10515600" cy="1325563"/>
          </a:xfrm>
        </p:spPr>
        <p:txBody>
          <a:bodyPr/>
          <a:lstStyle/>
          <a:p>
            <a:r>
              <a:rPr lang="en-US" dirty="0"/>
              <a:t>Solve the following systems of equations using the </a:t>
            </a:r>
            <a:r>
              <a:rPr lang="en-US" dirty="0">
                <a:solidFill>
                  <a:srgbClr val="FF0000"/>
                </a:solidFill>
              </a:rPr>
              <a:t>substitution method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8F63C-3A20-481E-AAF1-8B8E8306B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165" y="2050912"/>
                <a:ext cx="10515600" cy="1831975"/>
              </a:xfrm>
            </p:spPr>
            <p:txBody>
              <a:bodyPr numCol="3"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8F63C-3A20-481E-AAF1-8B8E8306B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165" y="2050912"/>
                <a:ext cx="10515600" cy="1831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6764B56-00C4-4C82-97DD-B785430A8462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7603-7121-4CE0-8F1E-525A89E9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2" y="378377"/>
            <a:ext cx="10515600" cy="1325563"/>
          </a:xfrm>
        </p:spPr>
        <p:txBody>
          <a:bodyPr/>
          <a:lstStyle/>
          <a:p>
            <a:r>
              <a:rPr lang="en-US" dirty="0"/>
              <a:t>Solve the following systems of equations using the </a:t>
            </a:r>
            <a:r>
              <a:rPr lang="en-US" dirty="0">
                <a:solidFill>
                  <a:srgbClr val="FF0000"/>
                </a:solidFill>
              </a:rPr>
              <a:t>elimination method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9055E-4595-4B7D-A881-202145E41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72" y="1823174"/>
                <a:ext cx="12231757" cy="1423608"/>
              </a:xfrm>
            </p:spPr>
            <p:txBody>
              <a:bodyPr numCol="3"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=−7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=−20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=9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9055E-4595-4B7D-A881-202145E41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2" y="1823174"/>
                <a:ext cx="12231757" cy="14236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539E929-A23D-4558-87E4-59C7B8B6BCAD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128B-1A07-4991-8726-6B649EE1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1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At a restaurant the cost for a breakfast taco and a coffee is $2.10. The cost for two tacos and 3 coffees is $5.15. Give the system of equations that describe the situation, and then find how much a taco costs and how much a coffee costs.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664D-925F-452A-94F8-E7078B54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003D4-3AE9-48B3-90E3-E1C9C66FE9B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A6E3-BCAD-49F1-A32D-0D72593D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0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One 8-oz glass of apple juice and one 8-oz glass of orange juice contain a total of 177.4 mg of vitamin C. Two 8-oz glasses of apple juice and three 8-oz glasses of orange juice contain a total of 436.7 mg of vitamin C. How much vitamin C is in an 8-oz glass of each?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FF907-1F59-46A7-956B-05F68019CA60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8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219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8.1: Systems of Linear Equations in Two Variables</vt:lpstr>
      <vt:lpstr>Types of Systems</vt:lpstr>
      <vt:lpstr>Ex) Find the solution of the system of equations graphically:</vt:lpstr>
      <vt:lpstr>Ex) Find the solution of the system of equations graphically:</vt:lpstr>
      <vt:lpstr>Ex) Find the solution of the system of equations graphically:</vt:lpstr>
      <vt:lpstr>Solve the following systems of equations using the substitution method:</vt:lpstr>
      <vt:lpstr>Solve the following systems of equations using the elimination method:</vt:lpstr>
      <vt:lpstr>At a restaurant the cost for a breakfast taco and a coffee is $2.10. The cost for two tacos and 3 coffees is $5.15. Give the system of equations that describe the situation, and then find how much a taco costs and how much a coffee costs.</vt:lpstr>
      <vt:lpstr>One 8-oz glass of apple juice and one 8-oz glass of orange juice contain a total of 177.4 mg of vitamin C. Two 8-oz glasses of apple juice and three 8-oz glasses of orange juice contain a total of 436.7 mg of vitamin C. How much vitamin C is in an 8-oz glass of each?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8.1</dc:title>
  <dc:creator>Brito, Casey</dc:creator>
  <cp:lastModifiedBy>Brito, Casey</cp:lastModifiedBy>
  <cp:revision>6</cp:revision>
  <dcterms:created xsi:type="dcterms:W3CDTF">2017-11-09T03:28:38Z</dcterms:created>
  <dcterms:modified xsi:type="dcterms:W3CDTF">2018-04-16T15:00:23Z</dcterms:modified>
</cp:coreProperties>
</file>