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to, Casey" userId="ee5f6a09-792e-4435-82b3-e58ee59be0b7" providerId="ADAL" clId="{F0BDF48E-DBFB-4729-A71E-EDEC10414DB7}"/>
    <pc:docChg chg="undo addSld delSld modSld">
      <pc:chgData name="Brito, Casey" userId="ee5f6a09-792e-4435-82b3-e58ee59be0b7" providerId="ADAL" clId="{F0BDF48E-DBFB-4729-A71E-EDEC10414DB7}" dt="2017-11-14T00:58:23.108" v="14"/>
      <pc:docMkLst>
        <pc:docMk/>
      </pc:docMkLst>
      <pc:sldChg chg="modSp modAnim">
        <pc:chgData name="Brito, Casey" userId="ee5f6a09-792e-4435-82b3-e58ee59be0b7" providerId="ADAL" clId="{F0BDF48E-DBFB-4729-A71E-EDEC10414DB7}" dt="2017-11-14T00:58:23.108" v="14"/>
        <pc:sldMkLst>
          <pc:docMk/>
          <pc:sldMk cId="2681295656" sldId="260"/>
        </pc:sldMkLst>
        <pc:spChg chg="mod">
          <ac:chgData name="Brito, Casey" userId="ee5f6a09-792e-4435-82b3-e58ee59be0b7" providerId="ADAL" clId="{F0BDF48E-DBFB-4729-A71E-EDEC10414DB7}" dt="2017-11-14T00:58:23.108" v="14"/>
          <ac:spMkLst>
            <pc:docMk/>
            <pc:sldMk cId="2681295656" sldId="260"/>
            <ac:spMk id="3" creationId="{4582288C-7706-43C8-904A-E54FD7438035}"/>
          </ac:spMkLst>
        </pc:spChg>
      </pc:sldChg>
      <pc:sldChg chg="add del modAnim">
        <pc:chgData name="Brito, Casey" userId="ee5f6a09-792e-4435-82b3-e58ee59be0b7" providerId="ADAL" clId="{F0BDF48E-DBFB-4729-A71E-EDEC10414DB7}" dt="2017-11-10T17:25:15.823" v="7" actId="2696"/>
        <pc:sldMkLst>
          <pc:docMk/>
          <pc:sldMk cId="2749314094" sldId="261"/>
        </pc:sldMkLst>
      </pc:sldChg>
      <pc:sldChg chg="modAnim">
        <pc:chgData name="Brito, Casey" userId="ee5f6a09-792e-4435-82b3-e58ee59be0b7" providerId="ADAL" clId="{F0BDF48E-DBFB-4729-A71E-EDEC10414DB7}" dt="2017-11-10T17:23:29.616" v="3" actId="2696"/>
        <pc:sldMkLst>
          <pc:docMk/>
          <pc:sldMk cId="674611638" sldId="262"/>
        </pc:sldMkLst>
      </pc:sldChg>
      <pc:sldChg chg="del">
        <pc:chgData name="Brito, Casey" userId="ee5f6a09-792e-4435-82b3-e58ee59be0b7" providerId="ADAL" clId="{F0BDF48E-DBFB-4729-A71E-EDEC10414DB7}" dt="2017-11-10T17:24:16.240" v="4" actId="2696"/>
        <pc:sldMkLst>
          <pc:docMk/>
          <pc:sldMk cId="1923248381" sldId="263"/>
        </pc:sldMkLst>
      </pc:sldChg>
      <pc:sldChg chg="del">
        <pc:chgData name="Brito, Casey" userId="ee5f6a09-792e-4435-82b3-e58ee59be0b7" providerId="ADAL" clId="{F0BDF48E-DBFB-4729-A71E-EDEC10414DB7}" dt="2017-11-10T17:24:16.458" v="5" actId="2696"/>
        <pc:sldMkLst>
          <pc:docMk/>
          <pc:sldMk cId="461996419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1FAA-817A-49A8-B1D1-1A9876440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E0608-67C8-49F8-99E2-389C6E384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CBA91-AC5A-4E4C-9CF6-3602E1CF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D1A7-FD8B-4ECE-BF89-683257E0013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C34D4-4853-4882-8545-D50F6A58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83914-14E1-4B6F-BB7E-72E645E6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7215-3AA2-4245-BAD5-C517B4C0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1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7EE3-7965-4129-8C13-219C480D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8689E-77C1-417D-926E-8D593F12E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AD0F-0031-4452-83C6-16600D08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D1A7-FD8B-4ECE-BF89-683257E0013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EAC94-325B-4A9F-AF5D-B3545FE29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A7361-88AE-46EE-B51A-970DF023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7215-3AA2-4245-BAD5-C517B4C0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2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E38E29-04BF-4140-A94E-E1E2ED2AA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4B03F-4ED6-4CE6-A5DC-4B1180781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9B58A-F697-4814-BB1E-E3889A0D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D1A7-FD8B-4ECE-BF89-683257E0013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AE1DE-787B-4DC8-A874-5AFD21AD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C6804-5A87-4DBB-8556-CF245524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7215-3AA2-4245-BAD5-C517B4C0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3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7BB7-BBD2-469C-85B5-2CC863EAF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5ADCA-96F0-42C3-874C-C18836A34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78C70-6451-446D-AC35-48BB9B058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D1A7-FD8B-4ECE-BF89-683257E0013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4B645-226D-4CDF-B658-017B1FD3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D0BB1-EF86-4B3B-AE67-9D1289DB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7215-3AA2-4245-BAD5-C517B4C0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6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B781D-DEF4-45A9-9E02-9525E6D9E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9B4E9-5302-44D7-909E-EB325E8D9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BC241-85DB-4F2B-9DC3-1B7091CA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D1A7-FD8B-4ECE-BF89-683257E0013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C3C57-95F0-4393-B3EE-75E6CCF6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88338-6954-4225-A8E9-04351987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7215-3AA2-4245-BAD5-C517B4C0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F2CAE-F7FB-46DE-A145-34DB9C9B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31A73-E9E1-4FC3-85A7-13C25966F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2DF6B-479E-4BA2-AC86-A5A636B3B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02544-6A16-4F14-BF85-8436D1B7E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D1A7-FD8B-4ECE-BF89-683257E0013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59049-AB06-444A-B252-50C3EDDC1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1F311-71A2-4386-8D53-B5085B17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7215-3AA2-4245-BAD5-C517B4C0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8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39F70-0671-44C2-8966-3E4B8D12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60703-C459-408B-9139-42D46A755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E4DA7-20E7-43FC-BFFE-4E5421A8E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7F7FA-ECB6-4EEB-9DCE-3BB2604E8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4AF82E-37A8-4753-8843-5916DBEA0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01616-98B1-47A1-B3F6-C5E49234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D1A7-FD8B-4ECE-BF89-683257E0013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038B17-F601-4DD7-A59A-E125F36C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6967E-70A9-40CD-9F28-EB82CB82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7215-3AA2-4245-BAD5-C517B4C0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8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7E26-2925-41DC-B60D-0FA338DF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730FE4-F726-4A9A-92F3-D3E4E3129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D1A7-FD8B-4ECE-BF89-683257E0013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7644E-09A9-434C-BBDE-367E4C7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D0D70-DB02-4B99-8149-2C2E07F78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7215-3AA2-4245-BAD5-C517B4C0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6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21032-B9EB-4B74-9A98-15EB754B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D1A7-FD8B-4ECE-BF89-683257E0013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9137A-C5B9-4FE1-8AB4-7A639C59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104B1-634E-42B2-BD9E-EFD2EA40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7215-3AA2-4245-BAD5-C517B4C0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0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11A4-D941-464A-847C-7947FC7F8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4B663-60C4-49B0-8FD1-8FF8C6120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0B76C-DD5C-4226-99B0-13DC04E4D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ED06F-2A73-4E77-A1C4-10BE9EB0B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D1A7-FD8B-4ECE-BF89-683257E0013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DEF31-BF8F-4913-B347-43B853F88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23E57-CF6F-4D7D-8B27-BFEE875C0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7215-3AA2-4245-BAD5-C517B4C0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9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8DC7A-4DFB-4513-833F-C4D01649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739F9A-3004-42E9-B288-0F7F5BA31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9F3C8-7C19-48A4-B97E-35FF5ACC9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284C8-41FE-49E6-839B-4E703A8A5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D1A7-FD8B-4ECE-BF89-683257E0013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012E0-A05E-47D5-A2C8-8082097E0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B53CC-8703-4B46-BA1F-58F6D6F2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7215-3AA2-4245-BAD5-C517B4C0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7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FEE116-2507-419C-89DE-1CD274234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0AE50-693E-412E-BDBF-9B880EED0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4E424-5AC5-46DC-9EEC-43FF6EECB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3D1A7-FD8B-4ECE-BF89-683257E0013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56A6B-DDEE-455C-AAF2-227A8A253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438D9-6914-43BC-BAF2-5572179A1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97215-3AA2-4245-BAD5-C517B4C0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5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569A-8208-4517-9BC2-44E9A7697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8.2: Systems of Linear Equations in Three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C3D4E-DEC1-4E2B-B06E-B89711B6F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9384"/>
            <a:ext cx="9144000" cy="1655762"/>
          </a:xfrm>
        </p:spPr>
        <p:txBody>
          <a:bodyPr/>
          <a:lstStyle/>
          <a:p>
            <a:r>
              <a:rPr lang="en-US" dirty="0"/>
              <a:t>MATH 1550 - Precalculus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8AD10-64AB-4366-A48D-8B9FD41CC15B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9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9C31-906E-4C42-A488-836FA020D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82" y="0"/>
            <a:ext cx="10515600" cy="1325563"/>
          </a:xfrm>
        </p:spPr>
        <p:txBody>
          <a:bodyPr/>
          <a:lstStyle/>
          <a:p>
            <a:r>
              <a:rPr lang="en-US" dirty="0"/>
              <a:t>The Transition From 2 Variables to 3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554B60-13DF-490F-A47F-67A9595BDF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24477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In 2D, we know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sz="2400" dirty="0"/>
                  <a:t> describes a line, and hence</a:t>
                </a:r>
              </a:p>
              <a:p>
                <a:pPr marL="0" indent="0">
                  <a:buNone/>
                </a:pPr>
                <a:br>
                  <a:rPr lang="en-US" sz="2400" dirty="0"/>
                </a:br>
                <a:r>
                  <a:rPr lang="en-US" sz="2400" dirty="0"/>
                  <a:t>				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=9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=7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br>
                  <a:rPr lang="en-US" sz="2400" dirty="0"/>
                </a:br>
                <a:r>
                  <a:rPr lang="en-US" sz="2400" dirty="0"/>
                  <a:t>describes the intersection (or lack thereof) of two lines.</a:t>
                </a:r>
              </a:p>
              <a:p>
                <a:pPr marL="0" indent="0">
                  <a:buNone/>
                </a:pPr>
                <a:r>
                  <a:rPr lang="en-US" sz="2400" dirty="0"/>
                  <a:t>What happens when we add another variable,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554B60-13DF-490F-A47F-67A9595BDF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24477"/>
                <a:ext cx="10515600" cy="4351338"/>
              </a:xfrm>
              <a:blipFill>
                <a:blip r:embed="rId2"/>
                <a:stretch>
                  <a:fillRect l="-928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557AC1F-7D6F-4246-8113-70DB82D0EB51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0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5558-612E-403E-83AE-919E0699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1176"/>
            <a:ext cx="10515600" cy="1325563"/>
          </a:xfrm>
        </p:spPr>
        <p:txBody>
          <a:bodyPr/>
          <a:lstStyle/>
          <a:p>
            <a:r>
              <a:rPr lang="en-US" dirty="0"/>
              <a:t>The Transition from 2 Variables to 3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594322-0DD1-4C00-8DE4-36B48D0E83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1852" y="936265"/>
                <a:ext cx="4293125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describes a </a:t>
                </a:r>
                <a:r>
                  <a:rPr lang="en-US" b="1" dirty="0"/>
                  <a:t>plane</a:t>
                </a:r>
                <a:r>
                  <a:rPr lang="en-US" dirty="0"/>
                  <a:t> in 3D, which is a flat 2D object which spans 3D space, which we call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594322-0DD1-4C00-8DE4-36B48D0E83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1852" y="936265"/>
                <a:ext cx="4293125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DE312732-F326-43F8-9702-8C8731091B42}"/>
              </a:ext>
            </a:extLst>
          </p:cNvPr>
          <p:cNvSpPr/>
          <p:nvPr/>
        </p:nvSpPr>
        <p:spPr>
          <a:xfrm>
            <a:off x="6224988" y="3174838"/>
            <a:ext cx="4094484" cy="653022"/>
          </a:xfrm>
          <a:custGeom>
            <a:avLst/>
            <a:gdLst>
              <a:gd name="connsiteX0" fmla="*/ 0 w 4147931"/>
              <a:gd name="connsiteY0" fmla="*/ 0 h 1027212"/>
              <a:gd name="connsiteX1" fmla="*/ 4147931 w 4147931"/>
              <a:gd name="connsiteY1" fmla="*/ 0 h 1027212"/>
              <a:gd name="connsiteX2" fmla="*/ 4147931 w 4147931"/>
              <a:gd name="connsiteY2" fmla="*/ 1027212 h 1027212"/>
              <a:gd name="connsiteX3" fmla="*/ 0 w 4147931"/>
              <a:gd name="connsiteY3" fmla="*/ 1027212 h 1027212"/>
              <a:gd name="connsiteX4" fmla="*/ 0 w 4147931"/>
              <a:gd name="connsiteY4" fmla="*/ 0 h 1027212"/>
              <a:gd name="connsiteX0" fmla="*/ 0 w 4147931"/>
              <a:gd name="connsiteY0" fmla="*/ 0 h 1027212"/>
              <a:gd name="connsiteX1" fmla="*/ 3405809 w 4147931"/>
              <a:gd name="connsiteY1" fmla="*/ 92765 h 1027212"/>
              <a:gd name="connsiteX2" fmla="*/ 4147931 w 4147931"/>
              <a:gd name="connsiteY2" fmla="*/ 1027212 h 1027212"/>
              <a:gd name="connsiteX3" fmla="*/ 0 w 4147931"/>
              <a:gd name="connsiteY3" fmla="*/ 1027212 h 1027212"/>
              <a:gd name="connsiteX4" fmla="*/ 0 w 4147931"/>
              <a:gd name="connsiteY4" fmla="*/ 0 h 1027212"/>
              <a:gd name="connsiteX0" fmla="*/ 0 w 4147931"/>
              <a:gd name="connsiteY0" fmla="*/ 0 h 1491038"/>
              <a:gd name="connsiteX1" fmla="*/ 3405809 w 4147931"/>
              <a:gd name="connsiteY1" fmla="*/ 92765 h 1491038"/>
              <a:gd name="connsiteX2" fmla="*/ 4147931 w 4147931"/>
              <a:gd name="connsiteY2" fmla="*/ 1027212 h 1491038"/>
              <a:gd name="connsiteX3" fmla="*/ 1073427 w 4147931"/>
              <a:gd name="connsiteY3" fmla="*/ 1491038 h 1491038"/>
              <a:gd name="connsiteX4" fmla="*/ 0 w 4147931"/>
              <a:gd name="connsiteY4" fmla="*/ 0 h 1491038"/>
              <a:gd name="connsiteX0" fmla="*/ 0 w 4386470"/>
              <a:gd name="connsiteY0" fmla="*/ 424070 h 1398273"/>
              <a:gd name="connsiteX1" fmla="*/ 3644348 w 4386470"/>
              <a:gd name="connsiteY1" fmla="*/ 0 h 1398273"/>
              <a:gd name="connsiteX2" fmla="*/ 4386470 w 4386470"/>
              <a:gd name="connsiteY2" fmla="*/ 934447 h 1398273"/>
              <a:gd name="connsiteX3" fmla="*/ 1311966 w 4386470"/>
              <a:gd name="connsiteY3" fmla="*/ 1398273 h 1398273"/>
              <a:gd name="connsiteX4" fmla="*/ 0 w 4386470"/>
              <a:gd name="connsiteY4" fmla="*/ 424070 h 1398273"/>
              <a:gd name="connsiteX0" fmla="*/ 0 w 4386470"/>
              <a:gd name="connsiteY0" fmla="*/ 424070 h 1411525"/>
              <a:gd name="connsiteX1" fmla="*/ 3644348 w 4386470"/>
              <a:gd name="connsiteY1" fmla="*/ 0 h 1411525"/>
              <a:gd name="connsiteX2" fmla="*/ 4386470 w 4386470"/>
              <a:gd name="connsiteY2" fmla="*/ 934447 h 1411525"/>
              <a:gd name="connsiteX3" fmla="*/ 1086679 w 4386470"/>
              <a:gd name="connsiteY3" fmla="*/ 1411525 h 1411525"/>
              <a:gd name="connsiteX4" fmla="*/ 0 w 4386470"/>
              <a:gd name="connsiteY4" fmla="*/ 424070 h 1411525"/>
              <a:gd name="connsiteX0" fmla="*/ 0 w 4876801"/>
              <a:gd name="connsiteY0" fmla="*/ 424070 h 1411525"/>
              <a:gd name="connsiteX1" fmla="*/ 3644348 w 4876801"/>
              <a:gd name="connsiteY1" fmla="*/ 0 h 1411525"/>
              <a:gd name="connsiteX2" fmla="*/ 4876801 w 4876801"/>
              <a:gd name="connsiteY2" fmla="*/ 1252499 h 1411525"/>
              <a:gd name="connsiteX3" fmla="*/ 1086679 w 4876801"/>
              <a:gd name="connsiteY3" fmla="*/ 1411525 h 1411525"/>
              <a:gd name="connsiteX4" fmla="*/ 0 w 4876801"/>
              <a:gd name="connsiteY4" fmla="*/ 424070 h 1411525"/>
              <a:gd name="connsiteX0" fmla="*/ 0 w 4876801"/>
              <a:gd name="connsiteY0" fmla="*/ 0 h 987455"/>
              <a:gd name="connsiteX1" fmla="*/ 3670852 w 4876801"/>
              <a:gd name="connsiteY1" fmla="*/ 13252 h 987455"/>
              <a:gd name="connsiteX2" fmla="*/ 4876801 w 4876801"/>
              <a:gd name="connsiteY2" fmla="*/ 828429 h 987455"/>
              <a:gd name="connsiteX3" fmla="*/ 1086679 w 4876801"/>
              <a:gd name="connsiteY3" fmla="*/ 987455 h 987455"/>
              <a:gd name="connsiteX4" fmla="*/ 0 w 4876801"/>
              <a:gd name="connsiteY4" fmla="*/ 0 h 987455"/>
              <a:gd name="connsiteX0" fmla="*/ 0 w 4876801"/>
              <a:gd name="connsiteY0" fmla="*/ 251791 h 1239246"/>
              <a:gd name="connsiteX1" fmla="*/ 3564834 w 4876801"/>
              <a:gd name="connsiteY1" fmla="*/ 0 h 1239246"/>
              <a:gd name="connsiteX2" fmla="*/ 4876801 w 4876801"/>
              <a:gd name="connsiteY2" fmla="*/ 1080220 h 1239246"/>
              <a:gd name="connsiteX3" fmla="*/ 1086679 w 4876801"/>
              <a:gd name="connsiteY3" fmla="*/ 1239246 h 1239246"/>
              <a:gd name="connsiteX4" fmla="*/ 0 w 4876801"/>
              <a:gd name="connsiteY4" fmla="*/ 251791 h 1239246"/>
              <a:gd name="connsiteX0" fmla="*/ 0 w 4240697"/>
              <a:gd name="connsiteY0" fmla="*/ 318052 h 1239246"/>
              <a:gd name="connsiteX1" fmla="*/ 2928730 w 4240697"/>
              <a:gd name="connsiteY1" fmla="*/ 0 h 1239246"/>
              <a:gd name="connsiteX2" fmla="*/ 4240697 w 4240697"/>
              <a:gd name="connsiteY2" fmla="*/ 1080220 h 1239246"/>
              <a:gd name="connsiteX3" fmla="*/ 450575 w 4240697"/>
              <a:gd name="connsiteY3" fmla="*/ 1239246 h 1239246"/>
              <a:gd name="connsiteX4" fmla="*/ 0 w 4240697"/>
              <a:gd name="connsiteY4" fmla="*/ 318052 h 1239246"/>
              <a:gd name="connsiteX0" fmla="*/ 0 w 4240697"/>
              <a:gd name="connsiteY0" fmla="*/ 318052 h 1133229"/>
              <a:gd name="connsiteX1" fmla="*/ 2928730 w 4240697"/>
              <a:gd name="connsiteY1" fmla="*/ 0 h 1133229"/>
              <a:gd name="connsiteX2" fmla="*/ 4240697 w 4240697"/>
              <a:gd name="connsiteY2" fmla="*/ 1080220 h 1133229"/>
              <a:gd name="connsiteX3" fmla="*/ 371062 w 4240697"/>
              <a:gd name="connsiteY3" fmla="*/ 1133229 h 1133229"/>
              <a:gd name="connsiteX4" fmla="*/ 0 w 4240697"/>
              <a:gd name="connsiteY4" fmla="*/ 318052 h 1133229"/>
              <a:gd name="connsiteX0" fmla="*/ 0 w 4518993"/>
              <a:gd name="connsiteY0" fmla="*/ 265044 h 1133229"/>
              <a:gd name="connsiteX1" fmla="*/ 3207026 w 4518993"/>
              <a:gd name="connsiteY1" fmla="*/ 0 h 1133229"/>
              <a:gd name="connsiteX2" fmla="*/ 4518993 w 4518993"/>
              <a:gd name="connsiteY2" fmla="*/ 1080220 h 1133229"/>
              <a:gd name="connsiteX3" fmla="*/ 649358 w 4518993"/>
              <a:gd name="connsiteY3" fmla="*/ 1133229 h 1133229"/>
              <a:gd name="connsiteX4" fmla="*/ 0 w 4518993"/>
              <a:gd name="connsiteY4" fmla="*/ 265044 h 1133229"/>
              <a:gd name="connsiteX0" fmla="*/ 0 w 4518993"/>
              <a:gd name="connsiteY0" fmla="*/ 265044 h 1133229"/>
              <a:gd name="connsiteX1" fmla="*/ 3207026 w 4518993"/>
              <a:gd name="connsiteY1" fmla="*/ 0 h 1133229"/>
              <a:gd name="connsiteX2" fmla="*/ 4518993 w 4518993"/>
              <a:gd name="connsiteY2" fmla="*/ 1080220 h 1133229"/>
              <a:gd name="connsiteX3" fmla="*/ 92767 w 4518993"/>
              <a:gd name="connsiteY3" fmla="*/ 1133229 h 1133229"/>
              <a:gd name="connsiteX4" fmla="*/ 0 w 4518993"/>
              <a:gd name="connsiteY4" fmla="*/ 265044 h 1133229"/>
              <a:gd name="connsiteX0" fmla="*/ 0 w 4518993"/>
              <a:gd name="connsiteY0" fmla="*/ 39757 h 907942"/>
              <a:gd name="connsiteX1" fmla="*/ 3193774 w 4518993"/>
              <a:gd name="connsiteY1" fmla="*/ 0 h 907942"/>
              <a:gd name="connsiteX2" fmla="*/ 4518993 w 4518993"/>
              <a:gd name="connsiteY2" fmla="*/ 854933 h 907942"/>
              <a:gd name="connsiteX3" fmla="*/ 92767 w 4518993"/>
              <a:gd name="connsiteY3" fmla="*/ 907942 h 907942"/>
              <a:gd name="connsiteX4" fmla="*/ 0 w 4518993"/>
              <a:gd name="connsiteY4" fmla="*/ 39757 h 907942"/>
              <a:gd name="connsiteX0" fmla="*/ 0 w 4518993"/>
              <a:gd name="connsiteY0" fmla="*/ 39757 h 894689"/>
              <a:gd name="connsiteX1" fmla="*/ 3193774 w 4518993"/>
              <a:gd name="connsiteY1" fmla="*/ 0 h 894689"/>
              <a:gd name="connsiteX2" fmla="*/ 4518993 w 4518993"/>
              <a:gd name="connsiteY2" fmla="*/ 854933 h 894689"/>
              <a:gd name="connsiteX3" fmla="*/ 927654 w 4518993"/>
              <a:gd name="connsiteY3" fmla="*/ 894689 h 894689"/>
              <a:gd name="connsiteX4" fmla="*/ 0 w 4518993"/>
              <a:gd name="connsiteY4" fmla="*/ 39757 h 894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8993" h="894689">
                <a:moveTo>
                  <a:pt x="0" y="39757"/>
                </a:moveTo>
                <a:lnTo>
                  <a:pt x="3193774" y="0"/>
                </a:lnTo>
                <a:lnTo>
                  <a:pt x="4518993" y="854933"/>
                </a:lnTo>
                <a:lnTo>
                  <a:pt x="927654" y="894689"/>
                </a:lnTo>
                <a:lnTo>
                  <a:pt x="0" y="39757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D485776-509D-4953-99D8-C705C2A66088}"/>
              </a:ext>
            </a:extLst>
          </p:cNvPr>
          <p:cNvCxnSpPr/>
          <p:nvPr/>
        </p:nvCxnSpPr>
        <p:spPr>
          <a:xfrm flipH="1">
            <a:off x="5912799" y="2115691"/>
            <a:ext cx="3193936" cy="14025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E75246-95A9-4E8E-8FD2-66AD63493CEA}"/>
              </a:ext>
            </a:extLst>
          </p:cNvPr>
          <p:cNvCxnSpPr>
            <a:cxnSpLocks/>
          </p:cNvCxnSpPr>
          <p:nvPr/>
        </p:nvCxnSpPr>
        <p:spPr>
          <a:xfrm>
            <a:off x="5912799" y="2115691"/>
            <a:ext cx="3193936" cy="14025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9A92F4-169D-4AC5-A1D7-4B18EFCA67A1}"/>
              </a:ext>
            </a:extLst>
          </p:cNvPr>
          <p:cNvCxnSpPr/>
          <p:nvPr/>
        </p:nvCxnSpPr>
        <p:spPr>
          <a:xfrm flipV="1">
            <a:off x="7509767" y="936265"/>
            <a:ext cx="0" cy="1880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75341A4-C1F8-4B41-A83C-18184C38CAA9}"/>
              </a:ext>
            </a:extLst>
          </p:cNvPr>
          <p:cNvSpPr/>
          <p:nvPr/>
        </p:nvSpPr>
        <p:spPr>
          <a:xfrm>
            <a:off x="5168349" y="1139992"/>
            <a:ext cx="5943600" cy="2497543"/>
          </a:xfrm>
          <a:custGeom>
            <a:avLst/>
            <a:gdLst>
              <a:gd name="connsiteX0" fmla="*/ 0 w 3763617"/>
              <a:gd name="connsiteY0" fmla="*/ 0 h 2146852"/>
              <a:gd name="connsiteX1" fmla="*/ 3763617 w 3763617"/>
              <a:gd name="connsiteY1" fmla="*/ 0 h 2146852"/>
              <a:gd name="connsiteX2" fmla="*/ 3763617 w 3763617"/>
              <a:gd name="connsiteY2" fmla="*/ 2146852 h 2146852"/>
              <a:gd name="connsiteX3" fmla="*/ 0 w 3763617"/>
              <a:gd name="connsiteY3" fmla="*/ 2146852 h 2146852"/>
              <a:gd name="connsiteX4" fmla="*/ 0 w 3763617"/>
              <a:gd name="connsiteY4" fmla="*/ 0 h 2146852"/>
              <a:gd name="connsiteX0" fmla="*/ 0 w 3763617"/>
              <a:gd name="connsiteY0" fmla="*/ 0 h 2637182"/>
              <a:gd name="connsiteX1" fmla="*/ 3763617 w 3763617"/>
              <a:gd name="connsiteY1" fmla="*/ 0 h 2637182"/>
              <a:gd name="connsiteX2" fmla="*/ 3763617 w 3763617"/>
              <a:gd name="connsiteY2" fmla="*/ 2146852 h 2637182"/>
              <a:gd name="connsiteX3" fmla="*/ 1431234 w 3763617"/>
              <a:gd name="connsiteY3" fmla="*/ 2637182 h 2637182"/>
              <a:gd name="connsiteX4" fmla="*/ 0 w 3763617"/>
              <a:gd name="connsiteY4" fmla="*/ 0 h 2637182"/>
              <a:gd name="connsiteX0" fmla="*/ 0 w 5353877"/>
              <a:gd name="connsiteY0" fmla="*/ 0 h 2637182"/>
              <a:gd name="connsiteX1" fmla="*/ 3763617 w 5353877"/>
              <a:gd name="connsiteY1" fmla="*/ 0 h 2637182"/>
              <a:gd name="connsiteX2" fmla="*/ 5353877 w 5353877"/>
              <a:gd name="connsiteY2" fmla="*/ 2014330 h 2637182"/>
              <a:gd name="connsiteX3" fmla="*/ 1431234 w 5353877"/>
              <a:gd name="connsiteY3" fmla="*/ 2637182 h 2637182"/>
              <a:gd name="connsiteX4" fmla="*/ 0 w 5353877"/>
              <a:gd name="connsiteY4" fmla="*/ 0 h 2637182"/>
              <a:gd name="connsiteX0" fmla="*/ 0 w 5698434"/>
              <a:gd name="connsiteY0" fmla="*/ 397565 h 2637182"/>
              <a:gd name="connsiteX1" fmla="*/ 4108174 w 5698434"/>
              <a:gd name="connsiteY1" fmla="*/ 0 h 2637182"/>
              <a:gd name="connsiteX2" fmla="*/ 5698434 w 5698434"/>
              <a:gd name="connsiteY2" fmla="*/ 2014330 h 2637182"/>
              <a:gd name="connsiteX3" fmla="*/ 1775791 w 5698434"/>
              <a:gd name="connsiteY3" fmla="*/ 2637182 h 2637182"/>
              <a:gd name="connsiteX4" fmla="*/ 0 w 5698434"/>
              <a:gd name="connsiteY4" fmla="*/ 397565 h 2637182"/>
              <a:gd name="connsiteX0" fmla="*/ 0 w 5698434"/>
              <a:gd name="connsiteY0" fmla="*/ 357809 h 2597426"/>
              <a:gd name="connsiteX1" fmla="*/ 3604592 w 5698434"/>
              <a:gd name="connsiteY1" fmla="*/ 0 h 2597426"/>
              <a:gd name="connsiteX2" fmla="*/ 5698434 w 5698434"/>
              <a:gd name="connsiteY2" fmla="*/ 1974574 h 2597426"/>
              <a:gd name="connsiteX3" fmla="*/ 1775791 w 5698434"/>
              <a:gd name="connsiteY3" fmla="*/ 2597426 h 2597426"/>
              <a:gd name="connsiteX4" fmla="*/ 0 w 5698434"/>
              <a:gd name="connsiteY4" fmla="*/ 357809 h 2597426"/>
              <a:gd name="connsiteX0" fmla="*/ 0 w 5844208"/>
              <a:gd name="connsiteY0" fmla="*/ 530087 h 2597426"/>
              <a:gd name="connsiteX1" fmla="*/ 3750366 w 5844208"/>
              <a:gd name="connsiteY1" fmla="*/ 0 h 2597426"/>
              <a:gd name="connsiteX2" fmla="*/ 5844208 w 5844208"/>
              <a:gd name="connsiteY2" fmla="*/ 1974574 h 2597426"/>
              <a:gd name="connsiteX3" fmla="*/ 1921565 w 5844208"/>
              <a:gd name="connsiteY3" fmla="*/ 2597426 h 2597426"/>
              <a:gd name="connsiteX4" fmla="*/ 0 w 5844208"/>
              <a:gd name="connsiteY4" fmla="*/ 530087 h 2597426"/>
              <a:gd name="connsiteX0" fmla="*/ 0 w 5844208"/>
              <a:gd name="connsiteY0" fmla="*/ 530087 h 2703443"/>
              <a:gd name="connsiteX1" fmla="*/ 3750366 w 5844208"/>
              <a:gd name="connsiteY1" fmla="*/ 0 h 2703443"/>
              <a:gd name="connsiteX2" fmla="*/ 5844208 w 5844208"/>
              <a:gd name="connsiteY2" fmla="*/ 1974574 h 2703443"/>
              <a:gd name="connsiteX3" fmla="*/ 1987826 w 5844208"/>
              <a:gd name="connsiteY3" fmla="*/ 2703443 h 2703443"/>
              <a:gd name="connsiteX4" fmla="*/ 0 w 5844208"/>
              <a:gd name="connsiteY4" fmla="*/ 530087 h 2703443"/>
              <a:gd name="connsiteX0" fmla="*/ 0 w 5871139"/>
              <a:gd name="connsiteY0" fmla="*/ 530087 h 2703443"/>
              <a:gd name="connsiteX1" fmla="*/ 3750366 w 5871139"/>
              <a:gd name="connsiteY1" fmla="*/ 0 h 2703443"/>
              <a:gd name="connsiteX2" fmla="*/ 5871139 w 5871139"/>
              <a:gd name="connsiteY2" fmla="*/ 2483613 h 2703443"/>
              <a:gd name="connsiteX3" fmla="*/ 1987826 w 5871139"/>
              <a:gd name="connsiteY3" fmla="*/ 2703443 h 2703443"/>
              <a:gd name="connsiteX4" fmla="*/ 0 w 5871139"/>
              <a:gd name="connsiteY4" fmla="*/ 530087 h 2703443"/>
              <a:gd name="connsiteX0" fmla="*/ 0 w 5871139"/>
              <a:gd name="connsiteY0" fmla="*/ 0 h 2173356"/>
              <a:gd name="connsiteX1" fmla="*/ 3992754 w 5871139"/>
              <a:gd name="connsiteY1" fmla="*/ 265287 h 2173356"/>
              <a:gd name="connsiteX2" fmla="*/ 5871139 w 5871139"/>
              <a:gd name="connsiteY2" fmla="*/ 1953526 h 2173356"/>
              <a:gd name="connsiteX3" fmla="*/ 1987826 w 5871139"/>
              <a:gd name="connsiteY3" fmla="*/ 2173356 h 2173356"/>
              <a:gd name="connsiteX4" fmla="*/ 0 w 5871139"/>
              <a:gd name="connsiteY4" fmla="*/ 0 h 2173356"/>
              <a:gd name="connsiteX0" fmla="*/ 0 w 6504037"/>
              <a:gd name="connsiteY0" fmla="*/ 0 h 2229256"/>
              <a:gd name="connsiteX1" fmla="*/ 3992754 w 6504037"/>
              <a:gd name="connsiteY1" fmla="*/ 265287 h 2229256"/>
              <a:gd name="connsiteX2" fmla="*/ 6504037 w 6504037"/>
              <a:gd name="connsiteY2" fmla="*/ 2229256 h 2229256"/>
              <a:gd name="connsiteX3" fmla="*/ 1987826 w 6504037"/>
              <a:gd name="connsiteY3" fmla="*/ 2173356 h 2229256"/>
              <a:gd name="connsiteX4" fmla="*/ 0 w 6504037"/>
              <a:gd name="connsiteY4" fmla="*/ 0 h 2229256"/>
              <a:gd name="connsiteX0" fmla="*/ 0 w 6504037"/>
              <a:gd name="connsiteY0" fmla="*/ 0 h 2229256"/>
              <a:gd name="connsiteX1" fmla="*/ 3992754 w 6504037"/>
              <a:gd name="connsiteY1" fmla="*/ 265287 h 2229256"/>
              <a:gd name="connsiteX2" fmla="*/ 6504037 w 6504037"/>
              <a:gd name="connsiteY2" fmla="*/ 2229256 h 2229256"/>
              <a:gd name="connsiteX3" fmla="*/ 2459133 w 6504037"/>
              <a:gd name="connsiteY3" fmla="*/ 1993072 h 2229256"/>
              <a:gd name="connsiteX4" fmla="*/ 0 w 6504037"/>
              <a:gd name="connsiteY4" fmla="*/ 0 h 2229256"/>
              <a:gd name="connsiteX0" fmla="*/ 0 w 6504037"/>
              <a:gd name="connsiteY0" fmla="*/ 0 h 2229256"/>
              <a:gd name="connsiteX1" fmla="*/ 3992754 w 6504037"/>
              <a:gd name="connsiteY1" fmla="*/ 265287 h 2229256"/>
              <a:gd name="connsiteX2" fmla="*/ 6504037 w 6504037"/>
              <a:gd name="connsiteY2" fmla="*/ 2229256 h 2229256"/>
              <a:gd name="connsiteX3" fmla="*/ 2270611 w 6504037"/>
              <a:gd name="connsiteY3" fmla="*/ 2183961 h 2229256"/>
              <a:gd name="connsiteX4" fmla="*/ 0 w 6504037"/>
              <a:gd name="connsiteY4" fmla="*/ 0 h 2229256"/>
              <a:gd name="connsiteX0" fmla="*/ 0 w 6207787"/>
              <a:gd name="connsiteY0" fmla="*/ 0 h 2759506"/>
              <a:gd name="connsiteX1" fmla="*/ 3696504 w 6207787"/>
              <a:gd name="connsiteY1" fmla="*/ 795537 h 2759506"/>
              <a:gd name="connsiteX2" fmla="*/ 6207787 w 6207787"/>
              <a:gd name="connsiteY2" fmla="*/ 2759506 h 2759506"/>
              <a:gd name="connsiteX3" fmla="*/ 1974361 w 6207787"/>
              <a:gd name="connsiteY3" fmla="*/ 2714211 h 2759506"/>
              <a:gd name="connsiteX4" fmla="*/ 0 w 6207787"/>
              <a:gd name="connsiteY4" fmla="*/ 0 h 2759506"/>
              <a:gd name="connsiteX0" fmla="*/ 0 w 6207787"/>
              <a:gd name="connsiteY0" fmla="*/ 0 h 2759506"/>
              <a:gd name="connsiteX1" fmla="*/ 3696504 w 6207787"/>
              <a:gd name="connsiteY1" fmla="*/ 795537 h 2759506"/>
              <a:gd name="connsiteX2" fmla="*/ 6207787 w 6207787"/>
              <a:gd name="connsiteY2" fmla="*/ 2759506 h 2759506"/>
              <a:gd name="connsiteX3" fmla="*/ 2135952 w 6207787"/>
              <a:gd name="connsiteY3" fmla="*/ 2258197 h 2759506"/>
              <a:gd name="connsiteX4" fmla="*/ 0 w 6207787"/>
              <a:gd name="connsiteY4" fmla="*/ 0 h 2759506"/>
              <a:gd name="connsiteX0" fmla="*/ 0 w 6207787"/>
              <a:gd name="connsiteY0" fmla="*/ 0 h 2759506"/>
              <a:gd name="connsiteX1" fmla="*/ 3696504 w 6207787"/>
              <a:gd name="connsiteY1" fmla="*/ 795537 h 2759506"/>
              <a:gd name="connsiteX2" fmla="*/ 6207787 w 6207787"/>
              <a:gd name="connsiteY2" fmla="*/ 2759506 h 2759506"/>
              <a:gd name="connsiteX3" fmla="*/ 2001293 w 6207787"/>
              <a:gd name="connsiteY3" fmla="*/ 2533927 h 2759506"/>
              <a:gd name="connsiteX4" fmla="*/ 0 w 6207787"/>
              <a:gd name="connsiteY4" fmla="*/ 0 h 2759506"/>
              <a:gd name="connsiteX0" fmla="*/ 0 w 6665627"/>
              <a:gd name="connsiteY0" fmla="*/ 0 h 2738296"/>
              <a:gd name="connsiteX1" fmla="*/ 4154344 w 6665627"/>
              <a:gd name="connsiteY1" fmla="*/ 774327 h 2738296"/>
              <a:gd name="connsiteX2" fmla="*/ 6665627 w 6665627"/>
              <a:gd name="connsiteY2" fmla="*/ 2738296 h 2738296"/>
              <a:gd name="connsiteX3" fmla="*/ 2459133 w 6665627"/>
              <a:gd name="connsiteY3" fmla="*/ 2512717 h 2738296"/>
              <a:gd name="connsiteX4" fmla="*/ 0 w 6665627"/>
              <a:gd name="connsiteY4" fmla="*/ 0 h 2738296"/>
              <a:gd name="connsiteX0" fmla="*/ 0 w 6665627"/>
              <a:gd name="connsiteY0" fmla="*/ 0 h 2738296"/>
              <a:gd name="connsiteX1" fmla="*/ 4154344 w 6665627"/>
              <a:gd name="connsiteY1" fmla="*/ 774327 h 2738296"/>
              <a:gd name="connsiteX2" fmla="*/ 6665627 w 6665627"/>
              <a:gd name="connsiteY2" fmla="*/ 2738296 h 2738296"/>
              <a:gd name="connsiteX3" fmla="*/ 2297541 w 6665627"/>
              <a:gd name="connsiteY3" fmla="*/ 2523322 h 2738296"/>
              <a:gd name="connsiteX4" fmla="*/ 0 w 6665627"/>
              <a:gd name="connsiteY4" fmla="*/ 0 h 2738296"/>
              <a:gd name="connsiteX0" fmla="*/ 0 w 6665627"/>
              <a:gd name="connsiteY0" fmla="*/ 0 h 2738296"/>
              <a:gd name="connsiteX1" fmla="*/ 4154344 w 6665627"/>
              <a:gd name="connsiteY1" fmla="*/ 774327 h 2738296"/>
              <a:gd name="connsiteX2" fmla="*/ 6665627 w 6665627"/>
              <a:gd name="connsiteY2" fmla="*/ 2738296 h 2738296"/>
              <a:gd name="connsiteX3" fmla="*/ 2486064 w 6665627"/>
              <a:gd name="connsiteY3" fmla="*/ 2523322 h 2738296"/>
              <a:gd name="connsiteX4" fmla="*/ 0 w 6665627"/>
              <a:gd name="connsiteY4" fmla="*/ 0 h 273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5627" h="2738296">
                <a:moveTo>
                  <a:pt x="0" y="0"/>
                </a:moveTo>
                <a:lnTo>
                  <a:pt x="4154344" y="774327"/>
                </a:lnTo>
                <a:lnTo>
                  <a:pt x="6665627" y="2738296"/>
                </a:lnTo>
                <a:lnTo>
                  <a:pt x="2486064" y="2523322"/>
                </a:lnTo>
                <a:lnTo>
                  <a:pt x="0" y="0"/>
                </a:lnTo>
                <a:close/>
              </a:path>
            </a:pathLst>
          </a:custGeom>
          <a:solidFill>
            <a:srgbClr val="ED7D31">
              <a:alpha val="83137"/>
            </a:srgbClr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A4B252-A8C1-4C19-A961-B86A090027C5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0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25EC4-97A5-4700-B726-87E2C7772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97" y="341332"/>
            <a:ext cx="5257800" cy="13255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What does this mean for systems of linear equations in 3 variables?</a:t>
            </a:r>
          </a:p>
        </p:txBody>
      </p:sp>
      <p:pic>
        <p:nvPicPr>
          <p:cNvPr id="4" name="Content Placeholder 3" descr="Ch8_slide9.png">
            <a:extLst>
              <a:ext uri="{FF2B5EF4-FFF2-40B4-BE49-F238E27FC236}">
                <a16:creationId xmlns:a16="http://schemas.microsoft.com/office/drawing/2014/main" id="{5B94ECF8-3D2E-432E-BC16-0A83812FF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4" t="14534" r="74722" b="16761"/>
          <a:stretch/>
        </p:blipFill>
        <p:spPr bwMode="auto">
          <a:xfrm>
            <a:off x="1244763" y="1678072"/>
            <a:ext cx="2880772" cy="2354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Ch8_slide9.png">
            <a:extLst>
              <a:ext uri="{FF2B5EF4-FFF2-40B4-BE49-F238E27FC236}">
                <a16:creationId xmlns:a16="http://schemas.microsoft.com/office/drawing/2014/main" id="{651FB9A0-C481-449D-B759-F68BE8145F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0" t="15282" r="54118" b="19500"/>
          <a:stretch/>
        </p:blipFill>
        <p:spPr bwMode="auto">
          <a:xfrm>
            <a:off x="4883525" y="1762814"/>
            <a:ext cx="1643529" cy="183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h8_slide9.png">
            <a:extLst>
              <a:ext uri="{FF2B5EF4-FFF2-40B4-BE49-F238E27FC236}">
                <a16:creationId xmlns:a16="http://schemas.microsoft.com/office/drawing/2014/main" id="{9DB63CE0-BCCD-4D51-AC03-FB3E9885FB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6256" r="32745" b="36381"/>
          <a:stretch/>
        </p:blipFill>
        <p:spPr bwMode="auto">
          <a:xfrm>
            <a:off x="6279719" y="1959170"/>
            <a:ext cx="2319044" cy="1626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h8_slide9.png">
            <a:extLst>
              <a:ext uri="{FF2B5EF4-FFF2-40B4-BE49-F238E27FC236}">
                <a16:creationId xmlns:a16="http://schemas.microsoft.com/office/drawing/2014/main" id="{4CA182F3-3957-489B-B02D-56A8A573D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86" t="15279" r="2941" b="5721"/>
          <a:stretch/>
        </p:blipFill>
        <p:spPr bwMode="auto">
          <a:xfrm>
            <a:off x="9381066" y="1395308"/>
            <a:ext cx="2478936" cy="2341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7E8896-8A29-487A-A1D9-C2D60B4A3505}"/>
              </a:ext>
            </a:extLst>
          </p:cNvPr>
          <p:cNvSpPr txBox="1"/>
          <p:nvPr/>
        </p:nvSpPr>
        <p:spPr>
          <a:xfrm>
            <a:off x="138148" y="2410138"/>
            <a:ext cx="17763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One Solution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9D6462-5340-4B8F-8725-D27B174C5FD5}"/>
              </a:ext>
            </a:extLst>
          </p:cNvPr>
          <p:cNvSpPr txBox="1"/>
          <p:nvPr/>
        </p:nvSpPr>
        <p:spPr>
          <a:xfrm>
            <a:off x="5885615" y="1133698"/>
            <a:ext cx="1936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No Solution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3A65E-F4DB-473E-A658-86739A0C5893}"/>
              </a:ext>
            </a:extLst>
          </p:cNvPr>
          <p:cNvSpPr txBox="1"/>
          <p:nvPr/>
        </p:nvSpPr>
        <p:spPr>
          <a:xfrm>
            <a:off x="8077253" y="610478"/>
            <a:ext cx="3908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Infinitely Many Solutions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415BCD-16A9-4C17-BFB3-562F46EE52D6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6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47E5-749A-4DC6-92E0-D622378B4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Ex) Solve the system of equations: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82288C-7706-43C8-904A-E54FD74380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5"/>
                <a:ext cx="12192000" cy="2295801"/>
              </a:xfrm>
            </p:spPr>
            <p:txBody>
              <a:bodyPr numCol="3"/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=8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=−3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=−5</m:t>
                            </m:r>
                          </m:e>
                        </m:eqAr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=7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=−1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82288C-7706-43C8-904A-E54FD74380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12192000" cy="229580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439733B-0BE6-4E5A-AEED-919F5BEEF4FF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9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47E5-749A-4DC6-92E0-D622378B4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Ex) Solve the system of equations: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82288C-7706-43C8-904A-E54FD74380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401818"/>
              </a:xfrm>
            </p:spPr>
            <p:txBody>
              <a:bodyPr numCol="2"/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=−1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=−3</m:t>
                            </m:r>
                          </m:e>
                        </m:eqAr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=−1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=5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82288C-7706-43C8-904A-E54FD74380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40181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36A859D-6E6F-4E2F-AEBA-DC5FF667D720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1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7DD3-442F-4562-BBA4-B74C17EF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Ex) Solve the underdetermined system: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10AC7-5CF3-4F35-8D28-5BDF702F76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=−1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10AC7-5CF3-4F35-8D28-5BDF702F76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3A2563A-7E85-4CC0-A803-92FF2F15A3B2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11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126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8.2: Systems of Linear Equations in Three Variables</vt:lpstr>
      <vt:lpstr>The Transition From 2 Variables to 3 Variables</vt:lpstr>
      <vt:lpstr>The Transition from 2 Variables to 3 Variables</vt:lpstr>
      <vt:lpstr>What does this mean for systems of linear equations in 3 variables?</vt:lpstr>
      <vt:lpstr>Ex) Solve the system of equations:</vt:lpstr>
      <vt:lpstr>Ex) Solve the system of equations:</vt:lpstr>
      <vt:lpstr>Ex) Solve the underdetermined system: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8.2</dc:title>
  <dc:creator>Brito, Casey</dc:creator>
  <cp:lastModifiedBy>Brito, Casey</cp:lastModifiedBy>
  <cp:revision>8</cp:revision>
  <dcterms:created xsi:type="dcterms:W3CDTF">2017-11-10T12:36:21Z</dcterms:created>
  <dcterms:modified xsi:type="dcterms:W3CDTF">2018-04-17T14:06:37Z</dcterms:modified>
</cp:coreProperties>
</file>