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0" r:id="rId4"/>
    <p:sldId id="261" r:id="rId5"/>
    <p:sldId id="267" r:id="rId6"/>
    <p:sldId id="268" r:id="rId7"/>
    <p:sldId id="257" r:id="rId8"/>
    <p:sldId id="258" r:id="rId9"/>
    <p:sldId id="269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, Casey" userId="ee5f6a09-792e-4435-82b3-e58ee59be0b7" providerId="ADAL" clId="{D8BA2F9F-BE67-4A3C-9F12-A75047877350}"/>
    <pc:docChg chg="undo custSel addSld delSld modSld">
      <pc:chgData name="Brito, Casey" userId="ee5f6a09-792e-4435-82b3-e58ee59be0b7" providerId="ADAL" clId="{D8BA2F9F-BE67-4A3C-9F12-A75047877350}" dt="2018-04-20T15:24:46.132" v="1316" actId="14100"/>
      <pc:docMkLst>
        <pc:docMk/>
      </pc:docMkLst>
      <pc:sldChg chg="del">
        <pc:chgData name="Brito, Casey" userId="ee5f6a09-792e-4435-82b3-e58ee59be0b7" providerId="ADAL" clId="{D8BA2F9F-BE67-4A3C-9F12-A75047877350}" dt="2018-04-20T14:38:05.283" v="3" actId="2696"/>
        <pc:sldMkLst>
          <pc:docMk/>
          <pc:sldMk cId="2935575813" sldId="256"/>
        </pc:sldMkLst>
      </pc:sldChg>
      <pc:sldChg chg="addSp modSp modAnim">
        <pc:chgData name="Brito, Casey" userId="ee5f6a09-792e-4435-82b3-e58ee59be0b7" providerId="ADAL" clId="{D8BA2F9F-BE67-4A3C-9F12-A75047877350}" dt="2018-04-20T14:59:49.751" v="625"/>
        <pc:sldMkLst>
          <pc:docMk/>
          <pc:sldMk cId="37385974" sldId="257"/>
        </pc:sldMkLst>
        <pc:spChg chg="mod">
          <ac:chgData name="Brito, Casey" userId="ee5f6a09-792e-4435-82b3-e58ee59be0b7" providerId="ADAL" clId="{D8BA2F9F-BE67-4A3C-9F12-A75047877350}" dt="2018-04-20T14:59:44.092" v="623" actId="1076"/>
          <ac:spMkLst>
            <pc:docMk/>
            <pc:sldMk cId="37385974" sldId="257"/>
            <ac:spMk id="2" creationId="{E5EE8203-E694-4C30-B005-63BEDF51100E}"/>
          </ac:spMkLst>
        </pc:spChg>
        <pc:spChg chg="mod">
          <ac:chgData name="Brito, Casey" userId="ee5f6a09-792e-4435-82b3-e58ee59be0b7" providerId="ADAL" clId="{D8BA2F9F-BE67-4A3C-9F12-A75047877350}" dt="2018-04-20T14:59:48.924" v="624" actId="1076"/>
          <ac:spMkLst>
            <pc:docMk/>
            <pc:sldMk cId="37385974" sldId="257"/>
            <ac:spMk id="3" creationId="{AF823439-03EA-4C13-BCBA-F5C8DCE0B67F}"/>
          </ac:spMkLst>
        </pc:spChg>
        <pc:spChg chg="add">
          <ac:chgData name="Brito, Casey" userId="ee5f6a09-792e-4435-82b3-e58ee59be0b7" providerId="ADAL" clId="{D8BA2F9F-BE67-4A3C-9F12-A75047877350}" dt="2018-04-20T14:59:49.751" v="625"/>
          <ac:spMkLst>
            <pc:docMk/>
            <pc:sldMk cId="37385974" sldId="257"/>
            <ac:spMk id="4" creationId="{A0F85A75-E083-4093-ACBB-3E4C5A42D7E8}"/>
          </ac:spMkLst>
        </pc:spChg>
      </pc:sldChg>
      <pc:sldChg chg="addSp delSp modSp modAnim">
        <pc:chgData name="Brito, Casey" userId="ee5f6a09-792e-4435-82b3-e58ee59be0b7" providerId="ADAL" clId="{D8BA2F9F-BE67-4A3C-9F12-A75047877350}" dt="2018-04-20T15:15:40.290" v="769"/>
        <pc:sldMkLst>
          <pc:docMk/>
          <pc:sldMk cId="1371447604" sldId="258"/>
        </pc:sldMkLst>
        <pc:spChg chg="mod">
          <ac:chgData name="Brito, Casey" userId="ee5f6a09-792e-4435-82b3-e58ee59be0b7" providerId="ADAL" clId="{D8BA2F9F-BE67-4A3C-9F12-A75047877350}" dt="2018-04-20T15:06:17.824" v="713" actId="1076"/>
          <ac:spMkLst>
            <pc:docMk/>
            <pc:sldMk cId="1371447604" sldId="258"/>
            <ac:spMk id="2" creationId="{2E8C9CF4-6A2A-4228-8BEA-5F81CE55D347}"/>
          </ac:spMkLst>
        </pc:spChg>
        <pc:spChg chg="mod">
          <ac:chgData name="Brito, Casey" userId="ee5f6a09-792e-4435-82b3-e58ee59be0b7" providerId="ADAL" clId="{D8BA2F9F-BE67-4A3C-9F12-A75047877350}" dt="2018-04-20T15:15:36.307" v="768" actId="1076"/>
          <ac:spMkLst>
            <pc:docMk/>
            <pc:sldMk cId="1371447604" sldId="258"/>
            <ac:spMk id="3" creationId="{FA88D6C3-7551-424F-A7B5-245E22E20463}"/>
          </ac:spMkLst>
        </pc:spChg>
        <pc:spChg chg="add">
          <ac:chgData name="Brito, Casey" userId="ee5f6a09-792e-4435-82b3-e58ee59be0b7" providerId="ADAL" clId="{D8BA2F9F-BE67-4A3C-9F12-A75047877350}" dt="2018-04-20T15:15:40.290" v="769"/>
          <ac:spMkLst>
            <pc:docMk/>
            <pc:sldMk cId="1371447604" sldId="258"/>
            <ac:spMk id="6" creationId="{58202CD6-3E12-4C2C-B697-4F03836161DF}"/>
          </ac:spMkLst>
        </pc:spChg>
        <pc:cxnChg chg="del">
          <ac:chgData name="Brito, Casey" userId="ee5f6a09-792e-4435-82b3-e58ee59be0b7" providerId="ADAL" clId="{D8BA2F9F-BE67-4A3C-9F12-A75047877350}" dt="2018-04-20T15:14:28.558" v="751" actId="478"/>
          <ac:cxnSpMkLst>
            <pc:docMk/>
            <pc:sldMk cId="1371447604" sldId="258"/>
            <ac:cxnSpMk id="5" creationId="{0C7B2FEF-C9FC-4E20-A734-BC9893505DD2}"/>
          </ac:cxnSpMkLst>
        </pc:cxnChg>
      </pc:sldChg>
      <pc:sldChg chg="del">
        <pc:chgData name="Brito, Casey" userId="ee5f6a09-792e-4435-82b3-e58ee59be0b7" providerId="ADAL" clId="{D8BA2F9F-BE67-4A3C-9F12-A75047877350}" dt="2018-04-20T15:16:09.632" v="770" actId="2696"/>
        <pc:sldMkLst>
          <pc:docMk/>
          <pc:sldMk cId="756987787" sldId="259"/>
        </pc:sldMkLst>
      </pc:sldChg>
      <pc:sldChg chg="addSp delSp modSp delAnim modAnim">
        <pc:chgData name="Brito, Casey" userId="ee5f6a09-792e-4435-82b3-e58ee59be0b7" providerId="ADAL" clId="{D8BA2F9F-BE67-4A3C-9F12-A75047877350}" dt="2018-04-20T14:48:04.153" v="207"/>
        <pc:sldMkLst>
          <pc:docMk/>
          <pc:sldMk cId="2633291973" sldId="260"/>
        </pc:sldMkLst>
        <pc:spChg chg="mod">
          <ac:chgData name="Brito, Casey" userId="ee5f6a09-792e-4435-82b3-e58ee59be0b7" providerId="ADAL" clId="{D8BA2F9F-BE67-4A3C-9F12-A75047877350}" dt="2018-04-20T14:40:40.341" v="58" actId="1076"/>
          <ac:spMkLst>
            <pc:docMk/>
            <pc:sldMk cId="2633291973" sldId="260"/>
            <ac:spMk id="2" creationId="{1811542F-AEE4-412C-834B-6D408066A209}"/>
          </ac:spMkLst>
        </pc:spChg>
        <pc:spChg chg="mod">
          <ac:chgData name="Brito, Casey" userId="ee5f6a09-792e-4435-82b3-e58ee59be0b7" providerId="ADAL" clId="{D8BA2F9F-BE67-4A3C-9F12-A75047877350}" dt="2018-04-20T14:44:10.170" v="112" actId="114"/>
          <ac:spMkLst>
            <pc:docMk/>
            <pc:sldMk cId="2633291973" sldId="260"/>
            <ac:spMk id="3" creationId="{39CCC844-CE95-490C-877E-1CFBC7C8798F}"/>
          </ac:spMkLst>
        </pc:spChg>
        <pc:spChg chg="del">
          <ac:chgData name="Brito, Casey" userId="ee5f6a09-792e-4435-82b3-e58ee59be0b7" providerId="ADAL" clId="{D8BA2F9F-BE67-4A3C-9F12-A75047877350}" dt="2018-04-20T14:42:35.150" v="82" actId="478"/>
          <ac:spMkLst>
            <pc:docMk/>
            <pc:sldMk cId="2633291973" sldId="260"/>
            <ac:spMk id="5" creationId="{BDD713C8-3463-4502-B0F4-DBBAA8CBDEE9}"/>
          </ac:spMkLst>
        </pc:spChg>
        <pc:spChg chg="del">
          <ac:chgData name="Brito, Casey" userId="ee5f6a09-792e-4435-82b3-e58ee59be0b7" providerId="ADAL" clId="{D8BA2F9F-BE67-4A3C-9F12-A75047877350}" dt="2018-04-20T14:42:35.150" v="82" actId="478"/>
          <ac:spMkLst>
            <pc:docMk/>
            <pc:sldMk cId="2633291973" sldId="260"/>
            <ac:spMk id="6" creationId="{C87FFEFB-F449-41EA-9048-2AF8EE6AB280}"/>
          </ac:spMkLst>
        </pc:spChg>
        <pc:spChg chg="del">
          <ac:chgData name="Brito, Casey" userId="ee5f6a09-792e-4435-82b3-e58ee59be0b7" providerId="ADAL" clId="{D8BA2F9F-BE67-4A3C-9F12-A75047877350}" dt="2018-04-20T14:42:35.150" v="82" actId="478"/>
          <ac:spMkLst>
            <pc:docMk/>
            <pc:sldMk cId="2633291973" sldId="260"/>
            <ac:spMk id="7" creationId="{A0F0651E-A172-4BC4-AEA3-0524ADD7D003}"/>
          </ac:spMkLst>
        </pc:spChg>
        <pc:spChg chg="add del mod">
          <ac:chgData name="Brito, Casey" userId="ee5f6a09-792e-4435-82b3-e58ee59be0b7" providerId="ADAL" clId="{D8BA2F9F-BE67-4A3C-9F12-A75047877350}" dt="2018-04-20T14:41:50.120" v="70" actId="767"/>
          <ac:spMkLst>
            <pc:docMk/>
            <pc:sldMk cId="2633291973" sldId="260"/>
            <ac:spMk id="8" creationId="{C32D94DA-CFFE-496C-BB1D-88C0A1F662BC}"/>
          </ac:spMkLst>
        </pc:spChg>
        <pc:spChg chg="add mod">
          <ac:chgData name="Brito, Casey" userId="ee5f6a09-792e-4435-82b3-e58ee59be0b7" providerId="ADAL" clId="{D8BA2F9F-BE67-4A3C-9F12-A75047877350}" dt="2018-04-20T14:44:43.884" v="121" actId="1076"/>
          <ac:spMkLst>
            <pc:docMk/>
            <pc:sldMk cId="2633291973" sldId="260"/>
            <ac:spMk id="9" creationId="{E8BF2838-9178-48DC-B45D-74D48130A06C}"/>
          </ac:spMkLst>
        </pc:spChg>
        <pc:spChg chg="add mod">
          <ac:chgData name="Brito, Casey" userId="ee5f6a09-792e-4435-82b3-e58ee59be0b7" providerId="ADAL" clId="{D8BA2F9F-BE67-4A3C-9F12-A75047877350}" dt="2018-04-20T14:44:23.623" v="113" actId="1076"/>
          <ac:spMkLst>
            <pc:docMk/>
            <pc:sldMk cId="2633291973" sldId="260"/>
            <ac:spMk id="10" creationId="{EC84DB65-AEF3-439E-A534-9F46862EAB00}"/>
          </ac:spMkLst>
        </pc:spChg>
        <pc:spChg chg="add">
          <ac:chgData name="Brito, Casey" userId="ee5f6a09-792e-4435-82b3-e58ee59be0b7" providerId="ADAL" clId="{D8BA2F9F-BE67-4A3C-9F12-A75047877350}" dt="2018-04-20T14:42:55.884" v="87"/>
          <ac:spMkLst>
            <pc:docMk/>
            <pc:sldMk cId="2633291973" sldId="260"/>
            <ac:spMk id="11" creationId="{776B8CB5-50AD-4380-A47D-305079B9B819}"/>
          </ac:spMkLst>
        </pc:spChg>
        <pc:spChg chg="add del mod">
          <ac:chgData name="Brito, Casey" userId="ee5f6a09-792e-4435-82b3-e58ee59be0b7" providerId="ADAL" clId="{D8BA2F9F-BE67-4A3C-9F12-A75047877350}" dt="2018-04-20T14:44:31.635" v="117" actId="478"/>
          <ac:spMkLst>
            <pc:docMk/>
            <pc:sldMk cId="2633291973" sldId="260"/>
            <ac:spMk id="12" creationId="{A4C83F54-92BE-4251-99C5-FAFCF555B0AD}"/>
          </ac:spMkLst>
        </pc:spChg>
        <pc:spChg chg="add mod">
          <ac:chgData name="Brito, Casey" userId="ee5f6a09-792e-4435-82b3-e58ee59be0b7" providerId="ADAL" clId="{D8BA2F9F-BE67-4A3C-9F12-A75047877350}" dt="2018-04-20T14:45:40.724" v="135" actId="207"/>
          <ac:spMkLst>
            <pc:docMk/>
            <pc:sldMk cId="2633291973" sldId="260"/>
            <ac:spMk id="13" creationId="{CBF9DCD1-514A-4FCE-BC30-965B264EEAF0}"/>
          </ac:spMkLst>
        </pc:spChg>
        <pc:spChg chg="add mod">
          <ac:chgData name="Brito, Casey" userId="ee5f6a09-792e-4435-82b3-e58ee59be0b7" providerId="ADAL" clId="{D8BA2F9F-BE67-4A3C-9F12-A75047877350}" dt="2018-04-20T14:45:45.010" v="136" actId="207"/>
          <ac:spMkLst>
            <pc:docMk/>
            <pc:sldMk cId="2633291973" sldId="260"/>
            <ac:spMk id="14" creationId="{11CD3E09-83D2-4917-9B1F-BB2C1E3A77EB}"/>
          </ac:spMkLst>
        </pc:spChg>
        <pc:spChg chg="add mod">
          <ac:chgData name="Brito, Casey" userId="ee5f6a09-792e-4435-82b3-e58ee59be0b7" providerId="ADAL" clId="{D8BA2F9F-BE67-4A3C-9F12-A75047877350}" dt="2018-04-20T14:45:49.745" v="137" actId="207"/>
          <ac:spMkLst>
            <pc:docMk/>
            <pc:sldMk cId="2633291973" sldId="260"/>
            <ac:spMk id="15" creationId="{C22919FA-539D-49D9-B825-FA104AF7C203}"/>
          </ac:spMkLst>
        </pc:spChg>
        <pc:spChg chg="add mod">
          <ac:chgData name="Brito, Casey" userId="ee5f6a09-792e-4435-82b3-e58ee59be0b7" providerId="ADAL" clId="{D8BA2F9F-BE67-4A3C-9F12-A75047877350}" dt="2018-04-20T14:48:00.214" v="206" actId="1076"/>
          <ac:spMkLst>
            <pc:docMk/>
            <pc:sldMk cId="2633291973" sldId="260"/>
            <ac:spMk id="20" creationId="{8AA1D504-915B-4726-89C0-705FE8B1A511}"/>
          </ac:spMkLst>
        </pc:spChg>
        <pc:cxnChg chg="del">
          <ac:chgData name="Brito, Casey" userId="ee5f6a09-792e-4435-82b3-e58ee59be0b7" providerId="ADAL" clId="{D8BA2F9F-BE67-4A3C-9F12-A75047877350}" dt="2018-04-20T14:42:35.150" v="82" actId="478"/>
          <ac:cxnSpMkLst>
            <pc:docMk/>
            <pc:sldMk cId="2633291973" sldId="260"/>
            <ac:cxnSpMk id="4" creationId="{63B85C86-F5EA-44FA-B2BD-B15590CBC7A3}"/>
          </ac:cxnSpMkLst>
        </pc:cxnChg>
        <pc:cxnChg chg="add mod">
          <ac:chgData name="Brito, Casey" userId="ee5f6a09-792e-4435-82b3-e58ee59be0b7" providerId="ADAL" clId="{D8BA2F9F-BE67-4A3C-9F12-A75047877350}" dt="2018-04-20T14:47:31.161" v="143" actId="13822"/>
          <ac:cxnSpMkLst>
            <pc:docMk/>
            <pc:sldMk cId="2633291973" sldId="260"/>
            <ac:cxnSpMk id="17" creationId="{4B7BD4CD-5204-4501-A3BC-DD838CBD61A5}"/>
          </ac:cxnSpMkLst>
        </pc:cxnChg>
      </pc:sldChg>
      <pc:sldChg chg="addSp delSp modSp delAnim modAnim">
        <pc:chgData name="Brito, Casey" userId="ee5f6a09-792e-4435-82b3-e58ee59be0b7" providerId="ADAL" clId="{D8BA2F9F-BE67-4A3C-9F12-A75047877350}" dt="2018-04-20T14:58:45.017" v="576"/>
        <pc:sldMkLst>
          <pc:docMk/>
          <pc:sldMk cId="693447823" sldId="261"/>
        </pc:sldMkLst>
        <pc:spChg chg="mod">
          <ac:chgData name="Brito, Casey" userId="ee5f6a09-792e-4435-82b3-e58ee59be0b7" providerId="ADAL" clId="{D8BA2F9F-BE67-4A3C-9F12-A75047877350}" dt="2018-04-20T14:57:40.858" v="556" actId="1076"/>
          <ac:spMkLst>
            <pc:docMk/>
            <pc:sldMk cId="693447823" sldId="261"/>
            <ac:spMk id="2" creationId="{88675C8D-A7D1-494A-B727-4D5377423A1B}"/>
          </ac:spMkLst>
        </pc:spChg>
        <pc:spChg chg="mod">
          <ac:chgData name="Brito, Casey" userId="ee5f6a09-792e-4435-82b3-e58ee59be0b7" providerId="ADAL" clId="{D8BA2F9F-BE67-4A3C-9F12-A75047877350}" dt="2018-04-20T14:57:38.058" v="555" actId="27636"/>
          <ac:spMkLst>
            <pc:docMk/>
            <pc:sldMk cId="693447823" sldId="261"/>
            <ac:spMk id="4" creationId="{9AAD0AC7-0E12-43A0-8649-DCC3B33E1F0C}"/>
          </ac:spMkLst>
        </pc:spChg>
        <pc:spChg chg="mod">
          <ac:chgData name="Brito, Casey" userId="ee5f6a09-792e-4435-82b3-e58ee59be0b7" providerId="ADAL" clId="{D8BA2F9F-BE67-4A3C-9F12-A75047877350}" dt="2018-04-20T14:58:06.985" v="565" actId="27636"/>
          <ac:spMkLst>
            <pc:docMk/>
            <pc:sldMk cId="693447823" sldId="261"/>
            <ac:spMk id="6" creationId="{18DDE33D-3494-4752-A3F7-AC8F1A72280E}"/>
          </ac:spMkLst>
        </pc:spChg>
        <pc:spChg chg="add">
          <ac:chgData name="Brito, Casey" userId="ee5f6a09-792e-4435-82b3-e58ee59be0b7" providerId="ADAL" clId="{D8BA2F9F-BE67-4A3C-9F12-A75047877350}" dt="2018-04-20T14:58:45.017" v="576"/>
          <ac:spMkLst>
            <pc:docMk/>
            <pc:sldMk cId="693447823" sldId="261"/>
            <ac:spMk id="8" creationId="{791FE198-090F-47C0-9B43-C87D96126BCA}"/>
          </ac:spMkLst>
        </pc:spChg>
        <pc:cxnChg chg="del">
          <ac:chgData name="Brito, Casey" userId="ee5f6a09-792e-4435-82b3-e58ee59be0b7" providerId="ADAL" clId="{D8BA2F9F-BE67-4A3C-9F12-A75047877350}" dt="2018-04-20T14:58:42.640" v="573" actId="478"/>
          <ac:cxnSpMkLst>
            <pc:docMk/>
            <pc:sldMk cId="693447823" sldId="261"/>
            <ac:cxnSpMk id="7" creationId="{A8FEBEC0-A9DA-475B-BF6D-E31BE10008A8}"/>
          </ac:cxnSpMkLst>
        </pc:cxnChg>
      </pc:sldChg>
      <pc:sldChg chg="addSp modSp">
        <pc:chgData name="Brito, Casey" userId="ee5f6a09-792e-4435-82b3-e58ee59be0b7" providerId="ADAL" clId="{D8BA2F9F-BE67-4A3C-9F12-A75047877350}" dt="2018-04-20T15:18:17.161" v="801" actId="1076"/>
        <pc:sldMkLst>
          <pc:docMk/>
          <pc:sldMk cId="3709073456" sldId="262"/>
        </pc:sldMkLst>
        <pc:spChg chg="mod">
          <ac:chgData name="Brito, Casey" userId="ee5f6a09-792e-4435-82b3-e58ee59be0b7" providerId="ADAL" clId="{D8BA2F9F-BE67-4A3C-9F12-A75047877350}" dt="2018-04-20T15:16:53.494" v="772" actId="1076"/>
          <ac:spMkLst>
            <pc:docMk/>
            <pc:sldMk cId="3709073456" sldId="262"/>
            <ac:spMk id="2" creationId="{F744B8E9-0B04-4791-9D33-F7B216D6F2E2}"/>
          </ac:spMkLst>
        </pc:spChg>
        <pc:spChg chg="mod">
          <ac:chgData name="Brito, Casey" userId="ee5f6a09-792e-4435-82b3-e58ee59be0b7" providerId="ADAL" clId="{D8BA2F9F-BE67-4A3C-9F12-A75047877350}" dt="2018-04-20T15:17:50.857" v="796" actId="27636"/>
          <ac:spMkLst>
            <pc:docMk/>
            <pc:sldMk cId="3709073456" sldId="262"/>
            <ac:spMk id="3" creationId="{F1800655-D714-47C2-9CBD-1CCB5464F30B}"/>
          </ac:spMkLst>
        </pc:spChg>
        <pc:spChg chg="mod">
          <ac:chgData name="Brito, Casey" userId="ee5f6a09-792e-4435-82b3-e58ee59be0b7" providerId="ADAL" clId="{D8BA2F9F-BE67-4A3C-9F12-A75047877350}" dt="2018-04-20T15:18:17.161" v="801" actId="1076"/>
          <ac:spMkLst>
            <pc:docMk/>
            <pc:sldMk cId="3709073456" sldId="262"/>
            <ac:spMk id="4" creationId="{0AFCFA3E-D9CF-46D1-AAFA-F52B3D42B9E3}"/>
          </ac:spMkLst>
        </pc:spChg>
        <pc:spChg chg="mod">
          <ac:chgData name="Brito, Casey" userId="ee5f6a09-792e-4435-82b3-e58ee59be0b7" providerId="ADAL" clId="{D8BA2F9F-BE67-4A3C-9F12-A75047877350}" dt="2018-04-20T15:18:17.161" v="801" actId="1076"/>
          <ac:spMkLst>
            <pc:docMk/>
            <pc:sldMk cId="3709073456" sldId="262"/>
            <ac:spMk id="7" creationId="{E0AA990C-BF21-4DB2-8B55-0522B266C515}"/>
          </ac:spMkLst>
        </pc:spChg>
        <pc:spChg chg="mod">
          <ac:chgData name="Brito, Casey" userId="ee5f6a09-792e-4435-82b3-e58ee59be0b7" providerId="ADAL" clId="{D8BA2F9F-BE67-4A3C-9F12-A75047877350}" dt="2018-04-20T15:18:17.161" v="801" actId="1076"/>
          <ac:spMkLst>
            <pc:docMk/>
            <pc:sldMk cId="3709073456" sldId="262"/>
            <ac:spMk id="8" creationId="{11071D89-0719-4AF9-BE1F-DCE1A106B068}"/>
          </ac:spMkLst>
        </pc:spChg>
        <pc:spChg chg="mod">
          <ac:chgData name="Brito, Casey" userId="ee5f6a09-792e-4435-82b3-e58ee59be0b7" providerId="ADAL" clId="{D8BA2F9F-BE67-4A3C-9F12-A75047877350}" dt="2018-04-20T15:18:17.161" v="801" actId="1076"/>
          <ac:spMkLst>
            <pc:docMk/>
            <pc:sldMk cId="3709073456" sldId="262"/>
            <ac:spMk id="9" creationId="{D170E265-4911-4344-904B-357559322333}"/>
          </ac:spMkLst>
        </pc:spChg>
        <pc:spChg chg="mod">
          <ac:chgData name="Brito, Casey" userId="ee5f6a09-792e-4435-82b3-e58ee59be0b7" providerId="ADAL" clId="{D8BA2F9F-BE67-4A3C-9F12-A75047877350}" dt="2018-04-20T15:18:17.161" v="801" actId="1076"/>
          <ac:spMkLst>
            <pc:docMk/>
            <pc:sldMk cId="3709073456" sldId="262"/>
            <ac:spMk id="10" creationId="{7B65E9A1-6DCD-4A4F-A149-2B3ED31B6BEB}"/>
          </ac:spMkLst>
        </pc:spChg>
        <pc:spChg chg="mod">
          <ac:chgData name="Brito, Casey" userId="ee5f6a09-792e-4435-82b3-e58ee59be0b7" providerId="ADAL" clId="{D8BA2F9F-BE67-4A3C-9F12-A75047877350}" dt="2018-04-20T15:18:17.161" v="801" actId="1076"/>
          <ac:spMkLst>
            <pc:docMk/>
            <pc:sldMk cId="3709073456" sldId="262"/>
            <ac:spMk id="11" creationId="{314D845E-72E3-4C4C-BD78-EEC59D202CA3}"/>
          </ac:spMkLst>
        </pc:spChg>
        <pc:spChg chg="add">
          <ac:chgData name="Brito, Casey" userId="ee5f6a09-792e-4435-82b3-e58ee59be0b7" providerId="ADAL" clId="{D8BA2F9F-BE67-4A3C-9F12-A75047877350}" dt="2018-04-20T15:17:35.187" v="789"/>
          <ac:spMkLst>
            <pc:docMk/>
            <pc:sldMk cId="3709073456" sldId="262"/>
            <ac:spMk id="12" creationId="{55F643BC-39EE-482C-B159-9A5E6A20255F}"/>
          </ac:spMkLst>
        </pc:spChg>
        <pc:cxnChg chg="mod">
          <ac:chgData name="Brito, Casey" userId="ee5f6a09-792e-4435-82b3-e58ee59be0b7" providerId="ADAL" clId="{D8BA2F9F-BE67-4A3C-9F12-A75047877350}" dt="2018-04-20T15:18:17.161" v="801" actId="1076"/>
          <ac:cxnSpMkLst>
            <pc:docMk/>
            <pc:sldMk cId="3709073456" sldId="262"/>
            <ac:cxnSpMk id="5" creationId="{810B912A-03A2-46BA-A15D-61737A1AB351}"/>
          </ac:cxnSpMkLst>
        </pc:cxnChg>
      </pc:sldChg>
      <pc:sldChg chg="addSp modSp modAnim">
        <pc:chgData name="Brito, Casey" userId="ee5f6a09-792e-4435-82b3-e58ee59be0b7" providerId="ADAL" clId="{D8BA2F9F-BE67-4A3C-9F12-A75047877350}" dt="2018-04-20T15:17:42.195" v="792" actId="1076"/>
        <pc:sldMkLst>
          <pc:docMk/>
          <pc:sldMk cId="2559173036" sldId="263"/>
        </pc:sldMkLst>
        <pc:spChg chg="mod">
          <ac:chgData name="Brito, Casey" userId="ee5f6a09-792e-4435-82b3-e58ee59be0b7" providerId="ADAL" clId="{D8BA2F9F-BE67-4A3C-9F12-A75047877350}" dt="2018-04-20T15:17:39.963" v="791" actId="1076"/>
          <ac:spMkLst>
            <pc:docMk/>
            <pc:sldMk cId="2559173036" sldId="263"/>
            <ac:spMk id="2" creationId="{BBEC0805-210A-461F-8B87-C79E5C3864B5}"/>
          </ac:spMkLst>
        </pc:spChg>
        <pc:spChg chg="mod">
          <ac:chgData name="Brito, Casey" userId="ee5f6a09-792e-4435-82b3-e58ee59be0b7" providerId="ADAL" clId="{D8BA2F9F-BE67-4A3C-9F12-A75047877350}" dt="2018-04-20T15:17:42.195" v="792" actId="1076"/>
          <ac:spMkLst>
            <pc:docMk/>
            <pc:sldMk cId="2559173036" sldId="263"/>
            <ac:spMk id="3" creationId="{9B1FF9A2-155A-4E09-97DF-8EFFD94590E7}"/>
          </ac:spMkLst>
        </pc:spChg>
        <pc:spChg chg="add">
          <ac:chgData name="Brito, Casey" userId="ee5f6a09-792e-4435-82b3-e58ee59be0b7" providerId="ADAL" clId="{D8BA2F9F-BE67-4A3C-9F12-A75047877350}" dt="2018-04-20T15:17:36.891" v="790"/>
          <ac:spMkLst>
            <pc:docMk/>
            <pc:sldMk cId="2559173036" sldId="263"/>
            <ac:spMk id="4" creationId="{315AF36F-6278-47F2-BFD5-77ECAE2B6F09}"/>
          </ac:spMkLst>
        </pc:spChg>
      </pc:sldChg>
      <pc:sldChg chg="del">
        <pc:chgData name="Brito, Casey" userId="ee5f6a09-792e-4435-82b3-e58ee59be0b7" providerId="ADAL" clId="{D8BA2F9F-BE67-4A3C-9F12-A75047877350}" dt="2018-04-20T14:37:35.628" v="0" actId="2696"/>
        <pc:sldMkLst>
          <pc:docMk/>
          <pc:sldMk cId="2449017112" sldId="264"/>
        </pc:sldMkLst>
      </pc:sldChg>
      <pc:sldChg chg="modSp add">
        <pc:chgData name="Brito, Casey" userId="ee5f6a09-792e-4435-82b3-e58ee59be0b7" providerId="ADAL" clId="{D8BA2F9F-BE67-4A3C-9F12-A75047877350}" dt="2018-04-20T14:38:18.148" v="44" actId="20577"/>
        <pc:sldMkLst>
          <pc:docMk/>
          <pc:sldMk cId="813997855" sldId="265"/>
        </pc:sldMkLst>
        <pc:spChg chg="mod">
          <ac:chgData name="Brito, Casey" userId="ee5f6a09-792e-4435-82b3-e58ee59be0b7" providerId="ADAL" clId="{D8BA2F9F-BE67-4A3C-9F12-A75047877350}" dt="2018-04-20T14:38:18.148" v="44" actId="20577"/>
          <ac:spMkLst>
            <pc:docMk/>
            <pc:sldMk cId="813997855" sldId="265"/>
            <ac:spMk id="2" creationId="{D0E3569A-8208-4517-9BC2-44E9A76979A2}"/>
          </ac:spMkLst>
        </pc:spChg>
      </pc:sldChg>
      <pc:sldChg chg="del">
        <pc:chgData name="Brito, Casey" userId="ee5f6a09-792e-4435-82b3-e58ee59be0b7" providerId="ADAL" clId="{D8BA2F9F-BE67-4A3C-9F12-A75047877350}" dt="2018-04-20T14:37:35.667" v="1" actId="2696"/>
        <pc:sldMkLst>
          <pc:docMk/>
          <pc:sldMk cId="2548222824" sldId="265"/>
        </pc:sldMkLst>
      </pc:sldChg>
      <pc:sldChg chg="addSp modSp add modAnim">
        <pc:chgData name="Brito, Casey" userId="ee5f6a09-792e-4435-82b3-e58ee59be0b7" providerId="ADAL" clId="{D8BA2F9F-BE67-4A3C-9F12-A75047877350}" dt="2018-04-20T14:56:42.074" v="549" actId="20577"/>
        <pc:sldMkLst>
          <pc:docMk/>
          <pc:sldMk cId="2483773677" sldId="266"/>
        </pc:sldMkLst>
        <pc:spChg chg="mod">
          <ac:chgData name="Brito, Casey" userId="ee5f6a09-792e-4435-82b3-e58ee59be0b7" providerId="ADAL" clId="{D8BA2F9F-BE67-4A3C-9F12-A75047877350}" dt="2018-04-20T14:49:00.321" v="218" actId="1076"/>
          <ac:spMkLst>
            <pc:docMk/>
            <pc:sldMk cId="2483773677" sldId="266"/>
            <ac:spMk id="2" creationId="{7695A018-E3B3-4DC4-962C-71076BE5082E}"/>
          </ac:spMkLst>
        </pc:spChg>
        <pc:spChg chg="mod">
          <ac:chgData name="Brito, Casey" userId="ee5f6a09-792e-4435-82b3-e58ee59be0b7" providerId="ADAL" clId="{D8BA2F9F-BE67-4A3C-9F12-A75047877350}" dt="2018-04-20T14:56:42.074" v="549" actId="20577"/>
          <ac:spMkLst>
            <pc:docMk/>
            <pc:sldMk cId="2483773677" sldId="266"/>
            <ac:spMk id="3" creationId="{9D6FA3E8-BD15-46C4-8C1E-F6555EDE68F5}"/>
          </ac:spMkLst>
        </pc:spChg>
        <pc:spChg chg="add">
          <ac:chgData name="Brito, Casey" userId="ee5f6a09-792e-4435-82b3-e58ee59be0b7" providerId="ADAL" clId="{D8BA2F9F-BE67-4A3C-9F12-A75047877350}" dt="2018-04-20T14:48:53.527" v="209"/>
          <ac:spMkLst>
            <pc:docMk/>
            <pc:sldMk cId="2483773677" sldId="266"/>
            <ac:spMk id="4" creationId="{3E74B4EE-A35B-49D3-9463-31CCC1FBF569}"/>
          </ac:spMkLst>
        </pc:spChg>
        <pc:spChg chg="add mod">
          <ac:chgData name="Brito, Casey" userId="ee5f6a09-792e-4435-82b3-e58ee59be0b7" providerId="ADAL" clId="{D8BA2F9F-BE67-4A3C-9F12-A75047877350}" dt="2018-04-20T14:55:38.106" v="519" actId="1076"/>
          <ac:spMkLst>
            <pc:docMk/>
            <pc:sldMk cId="2483773677" sldId="266"/>
            <ac:spMk id="5" creationId="{216549F7-3ADD-4314-A85C-D463E5CD2B55}"/>
          </ac:spMkLst>
        </pc:spChg>
        <pc:spChg chg="add mod">
          <ac:chgData name="Brito, Casey" userId="ee5f6a09-792e-4435-82b3-e58ee59be0b7" providerId="ADAL" clId="{D8BA2F9F-BE67-4A3C-9F12-A75047877350}" dt="2018-04-20T14:55:38.106" v="519" actId="1076"/>
          <ac:spMkLst>
            <pc:docMk/>
            <pc:sldMk cId="2483773677" sldId="266"/>
            <ac:spMk id="6" creationId="{6760A4FC-AA13-4453-801F-C6B7FDEA1D37}"/>
          </ac:spMkLst>
        </pc:spChg>
        <pc:spChg chg="add mod">
          <ac:chgData name="Brito, Casey" userId="ee5f6a09-792e-4435-82b3-e58ee59be0b7" providerId="ADAL" clId="{D8BA2F9F-BE67-4A3C-9F12-A75047877350}" dt="2018-04-20T14:55:38.106" v="519" actId="1076"/>
          <ac:spMkLst>
            <pc:docMk/>
            <pc:sldMk cId="2483773677" sldId="266"/>
            <ac:spMk id="7" creationId="{FEC6FEE4-5646-4B66-A824-AB6AEFD097CD}"/>
          </ac:spMkLst>
        </pc:spChg>
        <pc:spChg chg="add mod">
          <ac:chgData name="Brito, Casey" userId="ee5f6a09-792e-4435-82b3-e58ee59be0b7" providerId="ADAL" clId="{D8BA2F9F-BE67-4A3C-9F12-A75047877350}" dt="2018-04-20T14:55:38.106" v="519" actId="1076"/>
          <ac:spMkLst>
            <pc:docMk/>
            <pc:sldMk cId="2483773677" sldId="266"/>
            <ac:spMk id="8" creationId="{12E37C00-BC56-47A7-998D-4CD7409D34EC}"/>
          </ac:spMkLst>
        </pc:spChg>
        <pc:spChg chg="add mod">
          <ac:chgData name="Brito, Casey" userId="ee5f6a09-792e-4435-82b3-e58ee59be0b7" providerId="ADAL" clId="{D8BA2F9F-BE67-4A3C-9F12-A75047877350}" dt="2018-04-20T14:55:38.106" v="519" actId="1076"/>
          <ac:spMkLst>
            <pc:docMk/>
            <pc:sldMk cId="2483773677" sldId="266"/>
            <ac:spMk id="9" creationId="{A8ED3E7E-63C8-4BA2-9F88-A0428E44B3B1}"/>
          </ac:spMkLst>
        </pc:spChg>
      </pc:sldChg>
      <pc:sldChg chg="addSp modSp add">
        <pc:chgData name="Brito, Casey" userId="ee5f6a09-792e-4435-82b3-e58ee59be0b7" providerId="ADAL" clId="{D8BA2F9F-BE67-4A3C-9F12-A75047877350}" dt="2018-04-20T14:58:39.790" v="572"/>
        <pc:sldMkLst>
          <pc:docMk/>
          <pc:sldMk cId="2537651341" sldId="267"/>
        </pc:sldMkLst>
        <pc:spChg chg="mod">
          <ac:chgData name="Brito, Casey" userId="ee5f6a09-792e-4435-82b3-e58ee59be0b7" providerId="ADAL" clId="{D8BA2F9F-BE67-4A3C-9F12-A75047877350}" dt="2018-04-20T14:57:46.612" v="560" actId="1076"/>
          <ac:spMkLst>
            <pc:docMk/>
            <pc:sldMk cId="2537651341" sldId="267"/>
            <ac:spMk id="2" creationId="{DE64DAA8-18BB-4F68-9DB5-DB0066B5360A}"/>
          </ac:spMkLst>
        </pc:spChg>
        <pc:spChg chg="add">
          <ac:chgData name="Brito, Casey" userId="ee5f6a09-792e-4435-82b3-e58ee59be0b7" providerId="ADAL" clId="{D8BA2F9F-BE67-4A3C-9F12-A75047877350}" dt="2018-04-20T14:58:39.790" v="572"/>
          <ac:spMkLst>
            <pc:docMk/>
            <pc:sldMk cId="2537651341" sldId="267"/>
            <ac:spMk id="4" creationId="{079E2173-C76E-43F5-BCC2-E42246F8E550}"/>
          </ac:spMkLst>
        </pc:spChg>
      </pc:sldChg>
      <pc:sldChg chg="addSp delSp modSp add modAnim">
        <pc:chgData name="Brito, Casey" userId="ee5f6a09-792e-4435-82b3-e58ee59be0b7" providerId="ADAL" clId="{D8BA2F9F-BE67-4A3C-9F12-A75047877350}" dt="2018-04-20T15:24:46.132" v="1316" actId="14100"/>
        <pc:sldMkLst>
          <pc:docMk/>
          <pc:sldMk cId="4145153062" sldId="268"/>
        </pc:sldMkLst>
        <pc:spChg chg="mod">
          <ac:chgData name="Brito, Casey" userId="ee5f6a09-792e-4435-82b3-e58ee59be0b7" providerId="ADAL" clId="{D8BA2F9F-BE67-4A3C-9F12-A75047877350}" dt="2018-04-20T15:24:38.999" v="1313" actId="20577"/>
          <ac:spMkLst>
            <pc:docMk/>
            <pc:sldMk cId="4145153062" sldId="268"/>
            <ac:spMk id="2" creationId="{56B69718-B91D-4078-9368-829FCDE27912}"/>
          </ac:spMkLst>
        </pc:spChg>
        <pc:spChg chg="del">
          <ac:chgData name="Brito, Casey" userId="ee5f6a09-792e-4435-82b3-e58ee59be0b7" providerId="ADAL" clId="{D8BA2F9F-BE67-4A3C-9F12-A75047877350}" dt="2018-04-20T15:24:18.035" v="1302" actId="478"/>
          <ac:spMkLst>
            <pc:docMk/>
            <pc:sldMk cId="4145153062" sldId="268"/>
            <ac:spMk id="3" creationId="{91816BC9-FECF-4EF0-892A-ECE815D70762}"/>
          </ac:spMkLst>
        </pc:spChg>
        <pc:spChg chg="add">
          <ac:chgData name="Brito, Casey" userId="ee5f6a09-792e-4435-82b3-e58ee59be0b7" providerId="ADAL" clId="{D8BA2F9F-BE67-4A3C-9F12-A75047877350}" dt="2018-04-20T14:59:06.412" v="577"/>
          <ac:spMkLst>
            <pc:docMk/>
            <pc:sldMk cId="4145153062" sldId="268"/>
            <ac:spMk id="6" creationId="{7D309234-857D-4BF2-A537-A3807A9C97A0}"/>
          </ac:spMkLst>
        </pc:spChg>
        <pc:cxnChg chg="add mod">
          <ac:chgData name="Brito, Casey" userId="ee5f6a09-792e-4435-82b3-e58ee59be0b7" providerId="ADAL" clId="{D8BA2F9F-BE67-4A3C-9F12-A75047877350}" dt="2018-04-20T15:24:46.132" v="1316" actId="14100"/>
          <ac:cxnSpMkLst>
            <pc:docMk/>
            <pc:sldMk cId="4145153062" sldId="268"/>
            <ac:cxnSpMk id="4" creationId="{6EE50342-A9DD-429A-BE0D-9E1D8784EE57}"/>
          </ac:cxnSpMkLst>
        </pc:cxnChg>
      </pc:sldChg>
      <pc:sldChg chg="addSp modSp add modAnim">
        <pc:chgData name="Brito, Casey" userId="ee5f6a09-792e-4435-82b3-e58ee59be0b7" providerId="ADAL" clId="{D8BA2F9F-BE67-4A3C-9F12-A75047877350}" dt="2018-04-20T15:23:56.404" v="1301"/>
        <pc:sldMkLst>
          <pc:docMk/>
          <pc:sldMk cId="2643275444" sldId="269"/>
        </pc:sldMkLst>
        <pc:spChg chg="mod">
          <ac:chgData name="Brito, Casey" userId="ee5f6a09-792e-4435-82b3-e58ee59be0b7" providerId="ADAL" clId="{D8BA2F9F-BE67-4A3C-9F12-A75047877350}" dt="2018-04-20T15:18:45.787" v="820" actId="1076"/>
          <ac:spMkLst>
            <pc:docMk/>
            <pc:sldMk cId="2643275444" sldId="269"/>
            <ac:spMk id="2" creationId="{A4AFD283-661A-4AC8-B9BE-F51E8A93A0B4}"/>
          </ac:spMkLst>
        </pc:spChg>
        <pc:spChg chg="mod">
          <ac:chgData name="Brito, Casey" userId="ee5f6a09-792e-4435-82b3-e58ee59be0b7" providerId="ADAL" clId="{D8BA2F9F-BE67-4A3C-9F12-A75047877350}" dt="2018-04-20T15:21:52.703" v="1275" actId="20577"/>
          <ac:spMkLst>
            <pc:docMk/>
            <pc:sldMk cId="2643275444" sldId="269"/>
            <ac:spMk id="3" creationId="{FF7D84B6-8D3F-4355-AB0B-37CCFD40F4B5}"/>
          </ac:spMkLst>
        </pc:spChg>
        <pc:spChg chg="add mod">
          <ac:chgData name="Brito, Casey" userId="ee5f6a09-792e-4435-82b3-e58ee59be0b7" providerId="ADAL" clId="{D8BA2F9F-BE67-4A3C-9F12-A75047877350}" dt="2018-04-20T15:22:21.945" v="1280" actId="403"/>
          <ac:spMkLst>
            <pc:docMk/>
            <pc:sldMk cId="2643275444" sldId="269"/>
            <ac:spMk id="4" creationId="{281E6397-9345-4BC3-B8A5-CD1349F9390E}"/>
          </ac:spMkLst>
        </pc:spChg>
        <pc:spChg chg="add">
          <ac:chgData name="Brito, Casey" userId="ee5f6a09-792e-4435-82b3-e58ee59be0b7" providerId="ADAL" clId="{D8BA2F9F-BE67-4A3C-9F12-A75047877350}" dt="2018-04-20T15:23:24.111" v="1296"/>
          <ac:spMkLst>
            <pc:docMk/>
            <pc:sldMk cId="2643275444" sldId="269"/>
            <ac:spMk id="15" creationId="{55434EB1-3869-4714-A62B-F5B2C7A17303}"/>
          </ac:spMkLst>
        </pc:spChg>
        <pc:cxnChg chg="add mod">
          <ac:chgData name="Brito, Casey" userId="ee5f6a09-792e-4435-82b3-e58ee59be0b7" providerId="ADAL" clId="{D8BA2F9F-BE67-4A3C-9F12-A75047877350}" dt="2018-04-20T15:22:51.156" v="1288" actId="14100"/>
          <ac:cxnSpMkLst>
            <pc:docMk/>
            <pc:sldMk cId="2643275444" sldId="269"/>
            <ac:cxnSpMk id="5" creationId="{38834E8F-AAA6-488F-965A-6E88B92E8877}"/>
          </ac:cxnSpMkLst>
        </pc:cxnChg>
        <pc:cxnChg chg="add mod">
          <ac:chgData name="Brito, Casey" userId="ee5f6a09-792e-4435-82b3-e58ee59be0b7" providerId="ADAL" clId="{D8BA2F9F-BE67-4A3C-9F12-A75047877350}" dt="2018-04-20T15:23:13.766" v="1295" actId="1582"/>
          <ac:cxnSpMkLst>
            <pc:docMk/>
            <pc:sldMk cId="2643275444" sldId="269"/>
            <ac:cxnSpMk id="7" creationId="{CA22D1CB-F9F8-4705-9B74-0414E794E848}"/>
          </ac:cxnSpMkLst>
        </pc:cxnChg>
        <pc:cxnChg chg="add mod">
          <ac:chgData name="Brito, Casey" userId="ee5f6a09-792e-4435-82b3-e58ee59be0b7" providerId="ADAL" clId="{D8BA2F9F-BE67-4A3C-9F12-A75047877350}" dt="2018-04-20T15:23:13.766" v="1295" actId="1582"/>
          <ac:cxnSpMkLst>
            <pc:docMk/>
            <pc:sldMk cId="2643275444" sldId="269"/>
            <ac:cxnSpMk id="14" creationId="{98CACDA0-95D7-4057-A176-CD4952C49055}"/>
          </ac:cxnSpMkLst>
        </pc:cxnChg>
      </pc:sldChg>
    </pc:docChg>
  </pc:docChgLst>
  <pc:docChgLst>
    <pc:chgData name="Brito, Casey" userId="ee5f6a09-792e-4435-82b3-e58ee59be0b7" providerId="ADAL" clId="{C81942A6-3CD8-423D-80D4-A281C018A5CB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EDB5-3F2B-4800-AEF6-5533E341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12887-E266-41A1-A352-CCECFC729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B693-3B08-4345-BE5F-49178A85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9E90-5C37-4B39-B23B-A4E87586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D18E-C9D3-4553-9CF6-CA54E5D1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8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CAD7-6D94-434E-B263-D9DEC43A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04E18-5817-4ADD-97F5-E0BD26524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0BDA-159B-4816-946D-A8C20630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E51A-3AA2-42E3-B7CB-4F56001A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B6FA-C5A0-40AF-8410-7A098DA1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3F65A-733D-4B1A-BCD9-F4D9BB4E4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6C09F-DFBE-4DE2-8FD5-4EDBE16B4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14ADD-B9B0-4D57-BE87-6649E145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A2A6-D44F-4722-A856-B07BCB55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5D15-134F-4CEB-BAF1-F21B924D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F690-0622-438F-A874-36DDB088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363A-46CE-48A8-BFC1-3B083194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60CF-C6DD-4F1F-8A57-133E128D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751E-119F-457B-BB64-C4E2C67D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A16A-A44C-4C30-B76F-A7CDD531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31A3-91D3-4B5D-BAE4-4CE27085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63BB0-314D-493E-873B-B6AFD246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8B63-D4EB-4F43-A558-4C1B8758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DC1E-0494-4D7D-A727-25B8A3DC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B621-A731-412C-90C3-86484196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28D8-322E-4721-A7FC-79D54210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5F67-34B6-40A7-9867-B7520BAFD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7B04-F26E-444C-A34D-65AD0931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D3767-C57D-4ABD-8A9E-9ABC01C4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93616-E29B-4579-A76D-EFDE5266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1FAA6-55B0-42E2-8D1F-DA383F9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11C8-CDCB-4CCE-B1BB-5CC79773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4BEF-3584-4942-B247-8A582D6A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A5A6-F58C-4497-AD81-72458D31B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3684C-73BD-473C-B284-0D38C43CE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75E4E-BAFF-432F-B833-ED1D26EC2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EC5E6-4895-4677-808E-ADCB4ACD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E7B6E-EB88-4DB4-9AA2-D9039B3E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18F7C-CE80-414A-85F6-50117E81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A942-7E87-4CC2-A9B3-A482D189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98749-AD86-4440-B6C5-B35AAD18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097D9-12EE-4907-B08F-CBF336B4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BA0D7-316A-4E80-8CB2-2647D8CA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76CA1-377B-42CD-A7AF-3500AB10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30D12-37E1-4A35-8392-B6BDAFC4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9C0D-B663-44C3-BA5F-4C05808A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1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5D38-892C-475A-93FE-5285734A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97AB-D3EE-49AE-AE45-CA3657CC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1D51E-F667-4E3A-8AC0-A4BCA8D0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AD3A7-65BC-4C6F-8D7C-72B16E83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4B532-8D27-4B1F-ADD2-AC26E774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49EB0-961B-459A-BD0B-F5969918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FA16-44F5-4261-9C32-4D144B50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10278-AAF7-4A7F-B97A-2BB589A1C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6E68E-8834-4438-BA0F-6D834ED0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59130-4EFD-41C8-A3F4-5AEBB7B6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D6635-66AD-42FA-9EF2-04313EB0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EE56-223E-4D32-A93D-C0DCFDF2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06552-0F1E-4242-BCA1-BB93453D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7052-D8D7-4A9C-A307-763A24B9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92C2-08DE-4890-AB4F-1BCE83F6C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25829-A025-4F8C-8E7A-4249A24FBBC6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3CBF-878C-4FA1-BCCF-F45AAB7CF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05851-86F4-432B-BE7B-7234BFE39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CA5E-448A-44D4-B87A-9CF5C480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1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569A-8208-4517-9BC2-44E9A769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8.3: Systems of Linear Equations and Matrices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C3D4E-DEC1-4E2B-B06E-B89711B6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384"/>
            <a:ext cx="9144000" cy="1655762"/>
          </a:xfrm>
        </p:spPr>
        <p:txBody>
          <a:bodyPr/>
          <a:lstStyle/>
          <a:p>
            <a:r>
              <a:rPr lang="en-US" dirty="0"/>
              <a:t>MATH 1550 - Precalculus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F8AD10-64AB-4366-A48D-8B9FD41CC15B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B8E9-0B04-4791-9D33-F7B216D6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61" y="0"/>
            <a:ext cx="10515600" cy="1325563"/>
          </a:xfrm>
        </p:spPr>
        <p:txBody>
          <a:bodyPr/>
          <a:lstStyle/>
          <a:p>
            <a:r>
              <a:rPr lang="en-US" dirty="0"/>
              <a:t>Why is Row-Echelon Form Useful?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00655-D714-47C2-9CBD-1CCB5464F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761" y="1069938"/>
                <a:ext cx="5234192" cy="279867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When a system of equations is written as an augmented matrix, the solutions of the system (if they exist) can be found by converting the augmented matrix back to its variable form.</a:t>
                </a:r>
              </a:p>
              <a:p>
                <a:r>
                  <a:rPr lang="en-US" dirty="0"/>
                  <a:t>Then perform </a:t>
                </a:r>
                <a:r>
                  <a:rPr lang="en-US" b="1" dirty="0">
                    <a:solidFill>
                      <a:srgbClr val="C00000"/>
                    </a:solidFill>
                  </a:rPr>
                  <a:t>back-substitution</a:t>
                </a:r>
                <a:r>
                  <a:rPr lang="en-US" dirty="0"/>
                  <a:t> of the variables.</a:t>
                </a:r>
              </a:p>
              <a:p>
                <a:r>
                  <a:rPr lang="en-US" dirty="0"/>
                  <a:t>The solution of the system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−13, 6,−1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800655-D714-47C2-9CBD-1CCB5464F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761" y="1069938"/>
                <a:ext cx="5234192" cy="2798678"/>
              </a:xfrm>
              <a:blipFill>
                <a:blip r:embed="rId2"/>
                <a:stretch>
                  <a:fillRect l="-1632" t="-5011" r="-2448" b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FCFA3E-D9CF-46D1-AAFA-F52B3D42B9E3}"/>
                  </a:ext>
                </a:extLst>
              </p:cNvPr>
              <p:cNvSpPr txBox="1"/>
              <p:nvPr/>
            </p:nvSpPr>
            <p:spPr>
              <a:xfrm>
                <a:off x="5793221" y="1747903"/>
                <a:ext cx="2331407" cy="1082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FCFA3E-D9CF-46D1-AAFA-F52B3D42B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221" y="1747903"/>
                <a:ext cx="2331407" cy="1082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0B912A-03A2-46BA-A15D-61737A1AB351}"/>
              </a:ext>
            </a:extLst>
          </p:cNvPr>
          <p:cNvCxnSpPr>
            <a:cxnSpLocks/>
          </p:cNvCxnSpPr>
          <p:nvPr/>
        </p:nvCxnSpPr>
        <p:spPr>
          <a:xfrm>
            <a:off x="7374171" y="1843982"/>
            <a:ext cx="0" cy="92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E0AA990C-BF21-4DB2-8B55-0522B266C515}"/>
              </a:ext>
            </a:extLst>
          </p:cNvPr>
          <p:cNvSpPr/>
          <p:nvPr/>
        </p:nvSpPr>
        <p:spPr>
          <a:xfrm>
            <a:off x="8090031" y="2107369"/>
            <a:ext cx="706308" cy="397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071D89-0719-4AF9-BE1F-DCE1A106B068}"/>
                  </a:ext>
                </a:extLst>
              </p:cNvPr>
              <p:cNvSpPr txBox="1"/>
              <p:nvPr/>
            </p:nvSpPr>
            <p:spPr>
              <a:xfrm>
                <a:off x="8955121" y="1670432"/>
                <a:ext cx="3006144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071D89-0719-4AF9-BE1F-DCE1A106B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121" y="1670432"/>
                <a:ext cx="3006144" cy="12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70E265-4911-4344-904B-357559322333}"/>
                  </a:ext>
                </a:extLst>
              </p:cNvPr>
              <p:cNvSpPr txBox="1"/>
              <p:nvPr/>
            </p:nvSpPr>
            <p:spPr>
              <a:xfrm>
                <a:off x="5938370" y="133878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70E265-4911-4344-904B-35755932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370" y="1338786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65E9A1-6DCD-4A4F-A149-2B3ED31B6BEB}"/>
                  </a:ext>
                </a:extLst>
              </p:cNvPr>
              <p:cNvSpPr txBox="1"/>
              <p:nvPr/>
            </p:nvSpPr>
            <p:spPr>
              <a:xfrm>
                <a:off x="6425147" y="132556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65E9A1-6DCD-4A4F-A149-2B3ED31B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147" y="1325563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4D845E-72E3-4C4C-BD78-EEC59D202CA3}"/>
                  </a:ext>
                </a:extLst>
              </p:cNvPr>
              <p:cNvSpPr txBox="1"/>
              <p:nvPr/>
            </p:nvSpPr>
            <p:spPr>
              <a:xfrm>
                <a:off x="7020420" y="1348788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4D845E-72E3-4C4C-BD78-EEC59D20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420" y="1348788"/>
                <a:ext cx="3537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5F643BC-39EE-482C-B159-9A5E6A20255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 animBg="1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0805-210A-461F-8B87-C79E5C38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20" y="0"/>
            <a:ext cx="10515600" cy="1325563"/>
          </a:xfrm>
        </p:spPr>
        <p:txBody>
          <a:bodyPr/>
          <a:lstStyle/>
          <a:p>
            <a:r>
              <a:rPr lang="en-US" dirty="0"/>
              <a:t>Gaussian Elimination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FF9A2-155A-4E09-97DF-8EFFD9459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9" y="1325563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Ex) Solve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=−8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=6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using Gaussian Elimination</a:t>
                </a:r>
              </a:p>
              <a:p>
                <a:r>
                  <a:rPr lang="en-US" dirty="0"/>
                  <a:t>Ex) Solve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=4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using Gaussian Elimination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FF9A2-155A-4E09-97DF-8EFFD9459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9" y="1325563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15AF36F-6278-47F2-BFD5-77ECAE2B6F09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A018-E3B3-4DC4-962C-71076BE5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79" y="-180975"/>
            <a:ext cx="10515600" cy="1325563"/>
          </a:xfrm>
        </p:spPr>
        <p:txBody>
          <a:bodyPr/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FA3E8-BD15-46C4-8C1E-F6555EDE6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348" y="836517"/>
                <a:ext cx="5019261" cy="28333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matrix is a table of data.</a:t>
                </a:r>
              </a:p>
              <a:p>
                <a:r>
                  <a:rPr lang="en-US" dirty="0"/>
                  <a:t>Has a set number of rows and columns.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size</a:t>
                </a:r>
                <a:r>
                  <a:rPr lang="en-US" dirty="0"/>
                  <a:t> of a matrix is written:</a:t>
                </a:r>
                <a:br>
                  <a:rPr lang="en-US" dirty="0"/>
                </a:br>
                <a:r>
                  <a:rPr lang="en-US" dirty="0"/>
                  <a:t>(# rows)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(#columns)</a:t>
                </a:r>
              </a:p>
              <a:p>
                <a:r>
                  <a:rPr lang="en-US" dirty="0"/>
                  <a:t>Ex: 4 rows and 5 columns: size is </a:t>
                </a:r>
                <a:br>
                  <a:rPr lang="en-US" dirty="0"/>
                </a:br>
                <a:r>
                  <a:rPr lang="en-US" dirty="0"/>
                  <a:t>				  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6FA3E8-BD15-46C4-8C1E-F6555EDE6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348" y="836517"/>
                <a:ext cx="5019261" cy="2833317"/>
              </a:xfrm>
              <a:blipFill>
                <a:blip r:embed="rId2"/>
                <a:stretch>
                  <a:fillRect l="-1820" t="-4301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E74B4EE-A35B-49D3-9463-31CCC1FBF569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6549F7-3ADD-4314-A85C-D463E5CD2B55}"/>
                  </a:ext>
                </a:extLst>
              </p:cNvPr>
              <p:cNvSpPr txBox="1"/>
              <p:nvPr/>
            </p:nvSpPr>
            <p:spPr>
              <a:xfrm>
                <a:off x="7407966" y="1656889"/>
                <a:ext cx="352795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1/2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6549F7-3ADD-4314-A85C-D463E5CD2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966" y="1656889"/>
                <a:ext cx="3527953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6760A4FC-AA13-4453-801F-C6B7FDEA1D37}"/>
              </a:ext>
            </a:extLst>
          </p:cNvPr>
          <p:cNvSpPr/>
          <p:nvPr/>
        </p:nvSpPr>
        <p:spPr>
          <a:xfrm>
            <a:off x="6851374" y="1656889"/>
            <a:ext cx="437322" cy="1325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6FEE4-5646-4B66-A824-AB6AEFD097CD}"/>
              </a:ext>
            </a:extLst>
          </p:cNvPr>
          <p:cNvSpPr txBox="1"/>
          <p:nvPr/>
        </p:nvSpPr>
        <p:spPr>
          <a:xfrm>
            <a:off x="6042366" y="2152537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2E37C00-BC56-47A7-998D-4CD7409D34EC}"/>
              </a:ext>
            </a:extLst>
          </p:cNvPr>
          <p:cNvSpPr/>
          <p:nvPr/>
        </p:nvSpPr>
        <p:spPr>
          <a:xfrm rot="5400000">
            <a:off x="8953281" y="-406808"/>
            <a:ext cx="437322" cy="3262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D3E7E-63C8-4BA2-9F88-A0428E44B3B1}"/>
              </a:ext>
            </a:extLst>
          </p:cNvPr>
          <p:cNvSpPr txBox="1"/>
          <p:nvPr/>
        </p:nvSpPr>
        <p:spPr>
          <a:xfrm>
            <a:off x="8685430" y="547245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</a:t>
            </a:r>
          </a:p>
        </p:txBody>
      </p:sp>
    </p:spTree>
    <p:extLst>
      <p:ext uri="{BB962C8B-B14F-4D97-AF65-F5344CB8AC3E}">
        <p14:creationId xmlns:p14="http://schemas.microsoft.com/office/powerpoint/2010/main" val="248377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542F-AEE4-412C-834B-6D408066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5" y="0"/>
            <a:ext cx="10515600" cy="1325563"/>
          </a:xfrm>
        </p:spPr>
        <p:txBody>
          <a:bodyPr/>
          <a:lstStyle/>
          <a:p>
            <a:r>
              <a:rPr lang="en-US" dirty="0"/>
              <a:t>Augmented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C844-CE95-490C-877E-1CFBC7C8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6" y="1073428"/>
            <a:ext cx="5807764" cy="5426764"/>
          </a:xfrm>
        </p:spPr>
        <p:txBody>
          <a:bodyPr>
            <a:normAutofit/>
          </a:bodyPr>
          <a:lstStyle/>
          <a:p>
            <a:r>
              <a:rPr lang="en-US" dirty="0"/>
              <a:t>Consider :</a:t>
            </a:r>
            <a:br>
              <a:rPr lang="en-US" dirty="0"/>
            </a:br>
            <a:endParaRPr lang="en-US" dirty="0"/>
          </a:p>
          <a:p>
            <a:r>
              <a:rPr lang="en-US" dirty="0"/>
              <a:t>It is easier to simply consider the </a:t>
            </a:r>
            <a:r>
              <a:rPr lang="en-US" i="1" dirty="0"/>
              <a:t>coefficients</a:t>
            </a:r>
            <a:r>
              <a:rPr lang="en-US" dirty="0"/>
              <a:t> of the system. We may place them in a matrix called an </a:t>
            </a:r>
            <a:r>
              <a:rPr lang="en-US" b="1" dirty="0"/>
              <a:t>augmented matrix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BF2838-9178-48DC-B45D-74D48130A06C}"/>
                  </a:ext>
                </a:extLst>
              </p:cNvPr>
              <p:cNvSpPr/>
              <p:nvPr/>
            </p:nvSpPr>
            <p:spPr>
              <a:xfrm>
                <a:off x="6869360" y="1575214"/>
                <a:ext cx="3934475" cy="1414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  2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8BF2838-9178-48DC-B45D-74D48130A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360" y="1575214"/>
                <a:ext cx="3934475" cy="14141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84DB65-AEF3-439E-A534-9F46862EAB00}"/>
                  </a:ext>
                </a:extLst>
              </p:cNvPr>
              <p:cNvSpPr/>
              <p:nvPr/>
            </p:nvSpPr>
            <p:spPr>
              <a:xfrm>
                <a:off x="2430300" y="952593"/>
                <a:ext cx="2165913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 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84DB65-AEF3-439E-A534-9F46862EA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300" y="952593"/>
                <a:ext cx="2165913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76B8CB5-50AD-4380-A47D-305079B9B819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F9DCD1-514A-4FCE-BC30-965B264EEAF0}"/>
                  </a:ext>
                </a:extLst>
              </p:cNvPr>
              <p:cNvSpPr txBox="1"/>
              <p:nvPr/>
            </p:nvSpPr>
            <p:spPr>
              <a:xfrm>
                <a:off x="7337424" y="1071568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F9DCD1-514A-4FCE-BC30-965B264E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424" y="1071568"/>
                <a:ext cx="241733" cy="369332"/>
              </a:xfrm>
              <a:prstGeom prst="rect">
                <a:avLst/>
              </a:prstGeom>
              <a:blipFill>
                <a:blip r:embed="rId4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CD3E09-83D2-4917-9B1F-BB2C1E3A77EB}"/>
                  </a:ext>
                </a:extLst>
              </p:cNvPr>
              <p:cNvSpPr txBox="1"/>
              <p:nvPr/>
            </p:nvSpPr>
            <p:spPr>
              <a:xfrm>
                <a:off x="8238064" y="1071568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CD3E09-83D2-4917-9B1F-BB2C1E3A7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064" y="1071568"/>
                <a:ext cx="245708" cy="369332"/>
              </a:xfrm>
              <a:prstGeom prst="rect">
                <a:avLst/>
              </a:prstGeom>
              <a:blipFill>
                <a:blip r:embed="rId5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2919FA-539D-49D9-B825-FA104AF7C203}"/>
                  </a:ext>
                </a:extLst>
              </p:cNvPr>
              <p:cNvSpPr txBox="1"/>
              <p:nvPr/>
            </p:nvSpPr>
            <p:spPr>
              <a:xfrm>
                <a:off x="9281204" y="1071568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2919FA-539D-49D9-B825-FA104AF7C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204" y="1071568"/>
                <a:ext cx="223266" cy="369332"/>
              </a:xfrm>
              <a:prstGeom prst="rect">
                <a:avLst/>
              </a:prstGeom>
              <a:blipFill>
                <a:blip r:embed="rId6"/>
                <a:stretch>
                  <a:fillRect l="-19444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7BD4CD-5204-4501-A3BC-DD838CBD61A5}"/>
              </a:ext>
            </a:extLst>
          </p:cNvPr>
          <p:cNvCxnSpPr>
            <a:cxnSpLocks/>
          </p:cNvCxnSpPr>
          <p:nvPr/>
        </p:nvCxnSpPr>
        <p:spPr>
          <a:xfrm>
            <a:off x="9859617" y="1696278"/>
            <a:ext cx="0" cy="1293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A1D504-915B-4726-89C0-705FE8B1A511}"/>
              </a:ext>
            </a:extLst>
          </p:cNvPr>
          <p:cNvSpPr txBox="1"/>
          <p:nvPr/>
        </p:nvSpPr>
        <p:spPr>
          <a:xfrm>
            <a:off x="6255027" y="3239035"/>
            <a:ext cx="55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a vertical line to denote the = signs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26332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3" grpId="0"/>
      <p:bldP spid="14" grpId="0"/>
      <p:bldP spid="15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675C8D-A7D1-494A-B727-4D5377423A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839511"/>
                <a:ext cx="11208026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Convert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to an augmented matrix.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675C8D-A7D1-494A-B727-4D5377423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839511"/>
                <a:ext cx="11208026" cy="1325563"/>
              </a:xfrm>
              <a:blipFill>
                <a:blip r:embed="rId2"/>
                <a:stretch>
                  <a:fillRect l="-1959" t="-23041" b="-17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31BE-88F3-4CAA-8B31-989DFE3E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322"/>
            <a:ext cx="10515600" cy="421564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AD0AC7-0E12-43A0-8649-DCC3B33E1F0C}"/>
              </a:ext>
            </a:extLst>
          </p:cNvPr>
          <p:cNvSpPr txBox="1">
            <a:spLocks/>
          </p:cNvSpPr>
          <p:nvPr/>
        </p:nvSpPr>
        <p:spPr>
          <a:xfrm>
            <a:off x="838200" y="2368826"/>
            <a:ext cx="112080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DDE33D-3494-4752-A3F7-AC8F1A72280E}"/>
              </a:ext>
            </a:extLst>
          </p:cNvPr>
          <p:cNvSpPr txBox="1">
            <a:spLocks/>
          </p:cNvSpPr>
          <p:nvPr/>
        </p:nvSpPr>
        <p:spPr>
          <a:xfrm>
            <a:off x="838200" y="4575313"/>
            <a:ext cx="112080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FE198-090F-47C0-9B43-C87D96126BCA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64DAA8-18BB-4F68-9DB5-DB0066B53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855455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Convert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to an augmented matrix.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64DAA8-18BB-4F68-9DB5-DB0066B53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855455"/>
                <a:ext cx="10515600" cy="1325563"/>
              </a:xfrm>
              <a:blipFill>
                <a:blip r:embed="rId2"/>
                <a:stretch>
                  <a:fillRect l="-2087" t="-39450" b="-19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ADB3-2BC5-4267-A9A7-AF125234B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E2173-C76E-43F5-BCC2-E42246F8E550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5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B69718-B91D-4078-9368-829FCDE279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504812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dirty="0"/>
                  <a:t>Ex) Convert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  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   3</m:t>
                                    </m:r>
                                  </m:e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/>
                  <a:t> to a system of equations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using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B69718-B91D-4078-9368-829FCDE27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504812"/>
                <a:ext cx="10515600" cy="1325563"/>
              </a:xfrm>
              <a:blipFill>
                <a:blip r:embed="rId2"/>
                <a:stretch>
                  <a:fillRect l="-1507" t="-51613" b="-2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E50342-A9DD-429A-BE0D-9E1D8784EE57}"/>
              </a:ext>
            </a:extLst>
          </p:cNvPr>
          <p:cNvCxnSpPr>
            <a:cxnSpLocks/>
          </p:cNvCxnSpPr>
          <p:nvPr/>
        </p:nvCxnSpPr>
        <p:spPr>
          <a:xfrm>
            <a:off x="5459896" y="834887"/>
            <a:ext cx="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D309234-857D-4BF2-A537-A3807A9C97A0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5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8203-E694-4C30-B005-63BEDF51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18255"/>
            <a:ext cx="10515600" cy="1325563"/>
          </a:xfrm>
        </p:spPr>
        <p:txBody>
          <a:bodyPr/>
          <a:lstStyle/>
          <a:p>
            <a:r>
              <a:rPr lang="en-US" dirty="0"/>
              <a:t>Row Operations on a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23439-03EA-4C13-BCBA-F5C8DCE0B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921" y="1253331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There are 3 common operations for matrices: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		(Interchange any two rows)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		(Multiply any row by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	(Add a multiple of one row to another row)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23439-03EA-4C13-BCBA-F5C8DCE0B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921" y="1253331"/>
                <a:ext cx="10515600" cy="4351338"/>
              </a:xfrm>
              <a:blipFill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0F85A75-E083-4093-ACBB-3E4C5A42D7E8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C9CF4-6A2A-4228-8BEA-5F81CE55D3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8357" y="748751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Ex) Convert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=−1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an augmented matrix. Then, apply the following row operations: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C9CF4-6A2A-4228-8BEA-5F81CE55D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8357" y="748751"/>
                <a:ext cx="10515600" cy="1325563"/>
              </a:xfrm>
              <a:blipFill>
                <a:blip r:embed="rId2"/>
                <a:stretch>
                  <a:fillRect l="-2029" t="-41935" r="-2609" b="-59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8D6C3-7551-424F-A7B5-245E22E20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26773"/>
                <a:ext cx="10515600" cy="1103105"/>
              </a:xfrm>
            </p:spPr>
            <p:txBody>
              <a:bodyPr numCol="3"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8D6C3-7551-424F-A7B5-245E22E20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26773"/>
                <a:ext cx="10515600" cy="1103105"/>
              </a:xfrm>
              <a:blipFill>
                <a:blip r:embed="rId3"/>
                <a:stretch>
                  <a:fillRect l="-348" t="-7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8202CD6-3E12-4C2C-B697-4F03836161DF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D283-661A-4AC8-B9BE-F51E8A93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2" y="-136478"/>
            <a:ext cx="10515600" cy="1325563"/>
          </a:xfrm>
        </p:spPr>
        <p:txBody>
          <a:bodyPr/>
          <a:lstStyle/>
          <a:p>
            <a:r>
              <a:rPr lang="en-US" dirty="0"/>
              <a:t>Row-Echelon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D84B6-8D3F-4355-AB0B-37CCFD40F4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812" y="911226"/>
                <a:ext cx="5576248" cy="4351338"/>
              </a:xfrm>
            </p:spPr>
            <p:txBody>
              <a:bodyPr/>
              <a:lstStyle/>
              <a:p>
                <a:r>
                  <a:rPr lang="en-US" dirty="0"/>
                  <a:t>Row-Echelon form is in essence a “stairstep pattern” of 1’s and 0’s in the augmented matrix.</a:t>
                </a:r>
              </a:p>
              <a:p>
                <a:r>
                  <a:rPr lang="en-US" dirty="0"/>
                  <a:t>To obtain </a:t>
                </a:r>
                <a:r>
                  <a:rPr lang="en-US" dirty="0" err="1"/>
                  <a:t>RE-form</a:t>
                </a:r>
                <a:r>
                  <a:rPr lang="en-US" dirty="0"/>
                  <a:t>,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row, try to get a 1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column, and make everything below zero using row operations.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D84B6-8D3F-4355-AB0B-37CCFD40F4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12" y="911226"/>
                <a:ext cx="5576248" cy="4351338"/>
              </a:xfrm>
              <a:blipFill>
                <a:blip r:embed="rId2"/>
                <a:stretch>
                  <a:fillRect l="-1969" t="-2241" r="-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6397-9345-4BC3-B8A5-CD1349F9390E}"/>
                  </a:ext>
                </a:extLst>
              </p:cNvPr>
              <p:cNvSpPr txBox="1"/>
              <p:nvPr/>
            </p:nvSpPr>
            <p:spPr>
              <a:xfrm>
                <a:off x="6813638" y="1284077"/>
                <a:ext cx="3406317" cy="1577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1E6397-9345-4BC3-B8A5-CD1349F93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38" y="1284077"/>
                <a:ext cx="3406317" cy="1577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834E8F-AAA6-488F-965A-6E88B92E8877}"/>
              </a:ext>
            </a:extLst>
          </p:cNvPr>
          <p:cNvCxnSpPr>
            <a:cxnSpLocks/>
          </p:cNvCxnSpPr>
          <p:nvPr/>
        </p:nvCxnSpPr>
        <p:spPr>
          <a:xfrm>
            <a:off x="9176466" y="1354227"/>
            <a:ext cx="0" cy="1507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A22D1CB-F9F8-4705-9B74-0414E794E848}"/>
              </a:ext>
            </a:extLst>
          </p:cNvPr>
          <p:cNvCxnSpPr>
            <a:cxnSpLocks/>
          </p:cNvCxnSpPr>
          <p:nvPr/>
        </p:nvCxnSpPr>
        <p:spPr>
          <a:xfrm>
            <a:off x="7142922" y="1868557"/>
            <a:ext cx="984542" cy="49541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8CACDA0-95D7-4057-A176-CD4952C49055}"/>
              </a:ext>
            </a:extLst>
          </p:cNvPr>
          <p:cNvCxnSpPr>
            <a:cxnSpLocks/>
          </p:cNvCxnSpPr>
          <p:nvPr/>
        </p:nvCxnSpPr>
        <p:spPr>
          <a:xfrm>
            <a:off x="7851913" y="2363974"/>
            <a:ext cx="984542" cy="49541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34EB1-3869-4714-A62B-F5B2C7A17303}"/>
              </a:ext>
            </a:extLst>
          </p:cNvPr>
          <p:cNvSpPr/>
          <p:nvPr/>
        </p:nvSpPr>
        <p:spPr>
          <a:xfrm>
            <a:off x="0" y="3868616"/>
            <a:ext cx="12192000" cy="2989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287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8.3: Systems of Linear Equations and Matrices</vt:lpstr>
      <vt:lpstr>Matrices</vt:lpstr>
      <vt:lpstr>Augmented Matrices</vt:lpstr>
      <vt:lpstr>Ex) Convert {█(x+y+z=1@2-y=z@x+y=z)┤to an augmented matrix.</vt:lpstr>
      <vt:lpstr>Ex) Convert {█(a+3c-b=1@b-a=2)┤   to an augmented matrix. </vt:lpstr>
      <vt:lpstr>Ex) Convert [■8(-1&amp;0&amp;■8(0&amp;  4)@7&amp;9&amp;■8(    3&amp;-3)@4&amp;6&amp;■8(-5&amp;8))] to a system of equations  using the variables x_1,x_2,x_3. </vt:lpstr>
      <vt:lpstr>Row Operations on a Matrix</vt:lpstr>
      <vt:lpstr>Ex) Convert {█(2x-y+3z=-1@x+y-z=0@3x+3y-2z=1)┤  to an augmented matrix. Then, apply the following row operations:</vt:lpstr>
      <vt:lpstr>Row-Echelon Form</vt:lpstr>
      <vt:lpstr>Why is Row-Echelon Form Useful?</vt:lpstr>
      <vt:lpstr>Gaussian Elimination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8.3</dc:title>
  <dc:creator>Brito, Casey</dc:creator>
  <cp:lastModifiedBy>Brito, Casey</cp:lastModifiedBy>
  <cp:revision>10</cp:revision>
  <dcterms:created xsi:type="dcterms:W3CDTF">2017-11-15T01:39:13Z</dcterms:created>
  <dcterms:modified xsi:type="dcterms:W3CDTF">2018-04-20T15:24:49Z</dcterms:modified>
</cp:coreProperties>
</file>