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6" r:id="rId35"/>
    <p:sldId id="267" r:id="rId36"/>
    <p:sldId id="26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67B187CE-CD24-4B1B-B1AE-E63054C29F85}"/>
    <pc:docChg chg="undo custSel addSld delSld modSld sldOrd">
      <pc:chgData name="Brito, Casey" userId="ee5f6a09-792e-4435-82b3-e58ee59be0b7" providerId="ADAL" clId="{67B187CE-CD24-4B1B-B1AE-E63054C29F85}" dt="2017-11-14T17:06:42.276" v="1430" actId="2696"/>
      <pc:docMkLst>
        <pc:docMk/>
      </pc:docMkLst>
      <pc:sldChg chg="addSp modSp del modAnim">
        <pc:chgData name="Brito, Casey" userId="ee5f6a09-792e-4435-82b3-e58ee59be0b7" providerId="ADAL" clId="{67B187CE-CD24-4B1B-B1AE-E63054C29F85}" dt="2017-11-14T17:06:42.276" v="1430" actId="2696"/>
        <pc:sldMkLst>
          <pc:docMk/>
          <pc:sldMk cId="4113249140" sldId="256"/>
        </pc:sldMkLst>
        <pc:spChg chg="mod">
          <ac:chgData name="Brito, Casey" userId="ee5f6a09-792e-4435-82b3-e58ee59be0b7" providerId="ADAL" clId="{67B187CE-CD24-4B1B-B1AE-E63054C29F85}" dt="2017-11-14T13:52:54.617" v="1408" actId="1076"/>
          <ac:spMkLst>
            <pc:docMk/>
            <pc:sldMk cId="4113249140" sldId="256"/>
            <ac:spMk id="2" creationId="{F9BD8668-541C-47CB-959C-02CF1DB18DED}"/>
          </ac:spMkLst>
        </pc:spChg>
        <pc:picChg chg="add mod">
          <ac:chgData name="Brito, Casey" userId="ee5f6a09-792e-4435-82b3-e58ee59be0b7" providerId="ADAL" clId="{67B187CE-CD24-4B1B-B1AE-E63054C29F85}" dt="2017-11-14T13:48:39.528" v="1306" actId="1076"/>
          <ac:picMkLst>
            <pc:docMk/>
            <pc:sldMk cId="4113249140" sldId="256"/>
            <ac:picMk id="5" creationId="{58AC706D-38AC-4DDF-984E-E9A783190454}"/>
          </ac:picMkLst>
        </pc:picChg>
        <pc:picChg chg="add mod">
          <ac:chgData name="Brito, Casey" userId="ee5f6a09-792e-4435-82b3-e58ee59be0b7" providerId="ADAL" clId="{67B187CE-CD24-4B1B-B1AE-E63054C29F85}" dt="2017-11-14T13:45:35.407" v="1287" actId="571"/>
          <ac:picMkLst>
            <pc:docMk/>
            <pc:sldMk cId="4113249140" sldId="256"/>
            <ac:picMk id="6" creationId="{8B76440C-AFA7-417B-A615-9D25AB74C212}"/>
          </ac:picMkLst>
        </pc:picChg>
        <pc:picChg chg="add mod">
          <ac:chgData name="Brito, Casey" userId="ee5f6a09-792e-4435-82b3-e58ee59be0b7" providerId="ADAL" clId="{67B187CE-CD24-4B1B-B1AE-E63054C29F85}" dt="2017-11-14T13:45:34.954" v="1286" actId="571"/>
          <ac:picMkLst>
            <pc:docMk/>
            <pc:sldMk cId="4113249140" sldId="256"/>
            <ac:picMk id="7" creationId="{7FB613A1-2D8E-4CE6-ACDA-0C42D234FCAA}"/>
          </ac:picMkLst>
        </pc:picChg>
      </pc:sldChg>
      <pc:sldChg chg="modSp">
        <pc:chgData name="Brito, Casey" userId="ee5f6a09-792e-4435-82b3-e58ee59be0b7" providerId="ADAL" clId="{67B187CE-CD24-4B1B-B1AE-E63054C29F85}" dt="2017-11-14T11:07:40.759" v="6" actId="1036"/>
        <pc:sldMkLst>
          <pc:docMk/>
          <pc:sldMk cId="1913861363" sldId="257"/>
        </pc:sldMkLst>
        <pc:spChg chg="mod">
          <ac:chgData name="Brito, Casey" userId="ee5f6a09-792e-4435-82b3-e58ee59be0b7" providerId="ADAL" clId="{67B187CE-CD24-4B1B-B1AE-E63054C29F85}" dt="2017-11-14T11:07:33.879" v="3" actId="20577"/>
          <ac:spMkLst>
            <pc:docMk/>
            <pc:sldMk cId="1913861363" sldId="257"/>
            <ac:spMk id="4" creationId="{BE04EFC0-E651-4B69-9921-722ED3BFA416}"/>
          </ac:spMkLst>
        </pc:spChg>
        <pc:spChg chg="mod">
          <ac:chgData name="Brito, Casey" userId="ee5f6a09-792e-4435-82b3-e58ee59be0b7" providerId="ADAL" clId="{67B187CE-CD24-4B1B-B1AE-E63054C29F85}" dt="2017-11-14T11:07:40.759" v="6" actId="1036"/>
          <ac:spMkLst>
            <pc:docMk/>
            <pc:sldMk cId="1913861363" sldId="257"/>
            <ac:spMk id="5" creationId="{2C82B5E2-5B14-42E0-8CA5-3EC14B131EA5}"/>
          </ac:spMkLst>
        </pc:spChg>
      </pc:sldChg>
      <pc:sldChg chg="modSp">
        <pc:chgData name="Brito, Casey" userId="ee5f6a09-792e-4435-82b3-e58ee59be0b7" providerId="ADAL" clId="{67B187CE-CD24-4B1B-B1AE-E63054C29F85}" dt="2017-11-14T12:02:04.654" v="1269" actId="2696"/>
        <pc:sldMkLst>
          <pc:docMk/>
          <pc:sldMk cId="3463955153" sldId="258"/>
        </pc:sldMkLst>
        <pc:spChg chg="mod">
          <ac:chgData name="Brito, Casey" userId="ee5f6a09-792e-4435-82b3-e58ee59be0b7" providerId="ADAL" clId="{67B187CE-CD24-4B1B-B1AE-E63054C29F85}" dt="2017-11-14T12:02:04.654" v="1269" actId="2696"/>
          <ac:spMkLst>
            <pc:docMk/>
            <pc:sldMk cId="3463955153" sldId="258"/>
            <ac:spMk id="3" creationId="{B80B78AD-F0CD-46A8-BCC3-F8C552935009}"/>
          </ac:spMkLst>
        </pc:spChg>
      </pc:sldChg>
      <pc:sldChg chg="addSp delSp modSp delAnim modAnim">
        <pc:chgData name="Brito, Casey" userId="ee5f6a09-792e-4435-82b3-e58ee59be0b7" providerId="ADAL" clId="{67B187CE-CD24-4B1B-B1AE-E63054C29F85}" dt="2017-11-14T11:38:00.174" v="679" actId="2696"/>
        <pc:sldMkLst>
          <pc:docMk/>
          <pc:sldMk cId="4267376548" sldId="265"/>
        </pc:sldMkLst>
        <pc:spChg chg="mod">
          <ac:chgData name="Brito, Casey" userId="ee5f6a09-792e-4435-82b3-e58ee59be0b7" providerId="ADAL" clId="{67B187CE-CD24-4B1B-B1AE-E63054C29F85}" dt="2017-11-14T11:20:19.864" v="145" actId="2696"/>
          <ac:spMkLst>
            <pc:docMk/>
            <pc:sldMk cId="4267376548" sldId="265"/>
            <ac:spMk id="2" creationId="{6EABB763-199D-4B3E-82EE-10D8E67AB03A}"/>
          </ac:spMkLst>
        </pc:spChg>
        <pc:spChg chg="add mod">
          <ac:chgData name="Brito, Casey" userId="ee5f6a09-792e-4435-82b3-e58ee59be0b7" providerId="ADAL" clId="{67B187CE-CD24-4B1B-B1AE-E63054C29F85}" dt="2017-11-14T11:25:54.703" v="350" actId="1037"/>
          <ac:spMkLst>
            <pc:docMk/>
            <pc:sldMk cId="4267376548" sldId="265"/>
            <ac:spMk id="4" creationId="{A8F69712-8073-421D-AB0F-F942E7ECF9FC}"/>
          </ac:spMkLst>
        </pc:spChg>
        <pc:spChg chg="add mod">
          <ac:chgData name="Brito, Casey" userId="ee5f6a09-792e-4435-82b3-e58ee59be0b7" providerId="ADAL" clId="{67B187CE-CD24-4B1B-B1AE-E63054C29F85}" dt="2017-11-14T11:25:54.703" v="350" actId="1037"/>
          <ac:spMkLst>
            <pc:docMk/>
            <pc:sldMk cId="4267376548" sldId="265"/>
            <ac:spMk id="6" creationId="{66F392CB-7432-45E2-AC06-11290F236463}"/>
          </ac:spMkLst>
        </pc:spChg>
        <pc:spChg chg="add mod ord">
          <ac:chgData name="Brito, Casey" userId="ee5f6a09-792e-4435-82b3-e58ee59be0b7" providerId="ADAL" clId="{67B187CE-CD24-4B1B-B1AE-E63054C29F85}" dt="2017-11-14T11:25:54.703" v="350" actId="1037"/>
          <ac:spMkLst>
            <pc:docMk/>
            <pc:sldMk cId="4267376548" sldId="265"/>
            <ac:spMk id="7" creationId="{CC3CDF0A-CF88-4FE7-A1BF-471D76A48FD2}"/>
          </ac:spMkLst>
        </pc:spChg>
        <pc:spChg chg="add mod ord">
          <ac:chgData name="Brito, Casey" userId="ee5f6a09-792e-4435-82b3-e58ee59be0b7" providerId="ADAL" clId="{67B187CE-CD24-4B1B-B1AE-E63054C29F85}" dt="2017-11-14T11:25:54.703" v="350" actId="1037"/>
          <ac:spMkLst>
            <pc:docMk/>
            <pc:sldMk cId="4267376548" sldId="265"/>
            <ac:spMk id="8" creationId="{DFC41F70-5751-499C-B9BA-DCF5ECD738EA}"/>
          </ac:spMkLst>
        </pc:spChg>
        <pc:spChg chg="add mod">
          <ac:chgData name="Brito, Casey" userId="ee5f6a09-792e-4435-82b3-e58ee59be0b7" providerId="ADAL" clId="{67B187CE-CD24-4B1B-B1AE-E63054C29F85}" dt="2017-11-14T11:28:49.993" v="467" actId="255"/>
          <ac:spMkLst>
            <pc:docMk/>
            <pc:sldMk cId="4267376548" sldId="265"/>
            <ac:spMk id="9" creationId="{F84F21A2-4B19-4116-B2E0-B25E4BC06093}"/>
          </ac:spMkLst>
        </pc:spChg>
        <pc:spChg chg="add mod">
          <ac:chgData name="Brito, Casey" userId="ee5f6a09-792e-4435-82b3-e58ee59be0b7" providerId="ADAL" clId="{67B187CE-CD24-4B1B-B1AE-E63054C29F85}" dt="2017-11-14T11:36:24.726" v="670" actId="1076"/>
          <ac:spMkLst>
            <pc:docMk/>
            <pc:sldMk cId="4267376548" sldId="265"/>
            <ac:spMk id="10" creationId="{C9631E4C-2E74-45D6-8C11-F7F119AF2379}"/>
          </ac:spMkLst>
        </pc:spChg>
        <pc:spChg chg="add mod">
          <ac:chgData name="Brito, Casey" userId="ee5f6a09-792e-4435-82b3-e58ee59be0b7" providerId="ADAL" clId="{67B187CE-CD24-4B1B-B1AE-E63054C29F85}" dt="2017-11-14T11:36:25.102" v="671" actId="1076"/>
          <ac:spMkLst>
            <pc:docMk/>
            <pc:sldMk cId="4267376548" sldId="265"/>
            <ac:spMk id="11" creationId="{B1B3BCD9-8E16-48B9-A770-C5A5C3AC4166}"/>
          </ac:spMkLst>
        </pc:spChg>
        <pc:spChg chg="add mod">
          <ac:chgData name="Brito, Casey" userId="ee5f6a09-792e-4435-82b3-e58ee59be0b7" providerId="ADAL" clId="{67B187CE-CD24-4B1B-B1AE-E63054C29F85}" dt="2017-11-14T11:36:23.939" v="668" actId="1076"/>
          <ac:spMkLst>
            <pc:docMk/>
            <pc:sldMk cId="4267376548" sldId="265"/>
            <ac:spMk id="12" creationId="{9C376FE3-F292-4937-B692-C82060D036C0}"/>
          </ac:spMkLst>
        </pc:spChg>
        <pc:spChg chg="add mod">
          <ac:chgData name="Brito, Casey" userId="ee5f6a09-792e-4435-82b3-e58ee59be0b7" providerId="ADAL" clId="{67B187CE-CD24-4B1B-B1AE-E63054C29F85}" dt="2017-11-14T11:36:23.567" v="667" actId="1076"/>
          <ac:spMkLst>
            <pc:docMk/>
            <pc:sldMk cId="4267376548" sldId="265"/>
            <ac:spMk id="13" creationId="{EF26A98B-1BFD-42F5-A000-568967329D49}"/>
          </ac:spMkLst>
        </pc:spChg>
        <pc:spChg chg="add mod">
          <ac:chgData name="Brito, Casey" userId="ee5f6a09-792e-4435-82b3-e58ee59be0b7" providerId="ADAL" clId="{67B187CE-CD24-4B1B-B1AE-E63054C29F85}" dt="2017-11-14T11:33:52.214" v="653" actId="1076"/>
          <ac:spMkLst>
            <pc:docMk/>
            <pc:sldMk cId="4267376548" sldId="265"/>
            <ac:spMk id="14" creationId="{0B2B8DDF-D1CA-404A-B308-AFB01BBBF38D}"/>
          </ac:spMkLst>
        </pc:spChg>
        <pc:picChg chg="del">
          <ac:chgData name="Brito, Casey" userId="ee5f6a09-792e-4435-82b3-e58ee59be0b7" providerId="ADAL" clId="{67B187CE-CD24-4B1B-B1AE-E63054C29F85}" dt="2017-11-14T11:14:44.276" v="102" actId="478"/>
          <ac:picMkLst>
            <pc:docMk/>
            <pc:sldMk cId="4267376548" sldId="265"/>
            <ac:picMk id="5" creationId="{E1A51C4F-116F-48AC-85CD-E19DBDCE8A92}"/>
          </ac:picMkLst>
        </pc:picChg>
      </pc:sldChg>
      <pc:sldChg chg="delSp modSp delAnim">
        <pc:chgData name="Brito, Casey" userId="ee5f6a09-792e-4435-82b3-e58ee59be0b7" providerId="ADAL" clId="{67B187CE-CD24-4B1B-B1AE-E63054C29F85}" dt="2017-11-14T11:12:23.005" v="100" actId="1076"/>
        <pc:sldMkLst>
          <pc:docMk/>
          <pc:sldMk cId="754474594" sldId="266"/>
        </pc:sldMkLst>
        <pc:spChg chg="mod">
          <ac:chgData name="Brito, Casey" userId="ee5f6a09-792e-4435-82b3-e58ee59be0b7" providerId="ADAL" clId="{67B187CE-CD24-4B1B-B1AE-E63054C29F85}" dt="2017-11-14T11:11:45.391" v="81" actId="1076"/>
          <ac:spMkLst>
            <pc:docMk/>
            <pc:sldMk cId="754474594" sldId="266"/>
            <ac:spMk id="6" creationId="{E6D28059-BBE7-4706-B2B0-421403CFFD13}"/>
          </ac:spMkLst>
        </pc:spChg>
        <pc:spChg chg="mod">
          <ac:chgData name="Brito, Casey" userId="ee5f6a09-792e-4435-82b3-e58ee59be0b7" providerId="ADAL" clId="{67B187CE-CD24-4B1B-B1AE-E63054C29F85}" dt="2017-11-14T11:12:23.005" v="100" actId="1076"/>
          <ac:spMkLst>
            <pc:docMk/>
            <pc:sldMk cId="754474594" sldId="266"/>
            <ac:spMk id="7" creationId="{B3F70D44-42ED-47CF-89B6-BF928E6FE092}"/>
          </ac:spMkLst>
        </pc:spChg>
        <pc:picChg chg="del">
          <ac:chgData name="Brito, Casey" userId="ee5f6a09-792e-4435-82b3-e58ee59be0b7" providerId="ADAL" clId="{67B187CE-CD24-4B1B-B1AE-E63054C29F85}" dt="2017-11-14T11:11:39.527" v="80" actId="478"/>
          <ac:picMkLst>
            <pc:docMk/>
            <pc:sldMk cId="754474594" sldId="266"/>
            <ac:picMk id="4" creationId="{C13D2559-765A-49DE-8312-2ED0BC57A04F}"/>
          </ac:picMkLst>
        </pc:picChg>
        <pc:picChg chg="del">
          <ac:chgData name="Brito, Casey" userId="ee5f6a09-792e-4435-82b3-e58ee59be0b7" providerId="ADAL" clId="{67B187CE-CD24-4B1B-B1AE-E63054C29F85}" dt="2017-11-14T11:12:19.004" v="99" actId="478"/>
          <ac:picMkLst>
            <pc:docMk/>
            <pc:sldMk cId="754474594" sldId="266"/>
            <ac:picMk id="5" creationId="{10970FAA-7364-4364-80AF-6DB57B53F547}"/>
          </ac:picMkLst>
        </pc:picChg>
      </pc:sldChg>
      <pc:sldChg chg="add del">
        <pc:chgData name="Brito, Casey" userId="ee5f6a09-792e-4435-82b3-e58ee59be0b7" providerId="ADAL" clId="{67B187CE-CD24-4B1B-B1AE-E63054C29F85}" dt="2017-11-14T12:10:27.457" v="1270" actId="2696"/>
        <pc:sldMkLst>
          <pc:docMk/>
          <pc:sldMk cId="1597187852" sldId="269"/>
        </pc:sldMkLst>
      </pc:sldChg>
      <pc:sldChg chg="modSp add modAnim">
        <pc:chgData name="Brito, Casey" userId="ee5f6a09-792e-4435-82b3-e58ee59be0b7" providerId="ADAL" clId="{67B187CE-CD24-4B1B-B1AE-E63054C29F85}" dt="2017-11-14T11:37:42.771" v="678" actId="2696"/>
        <pc:sldMkLst>
          <pc:docMk/>
          <pc:sldMk cId="236636946" sldId="270"/>
        </pc:sldMkLst>
        <pc:spChg chg="mod">
          <ac:chgData name="Brito, Casey" userId="ee5f6a09-792e-4435-82b3-e58ee59be0b7" providerId="ADAL" clId="{67B187CE-CD24-4B1B-B1AE-E63054C29F85}" dt="2017-11-14T11:37:22.690" v="673" actId="14100"/>
          <ac:spMkLst>
            <pc:docMk/>
            <pc:sldMk cId="236636946" sldId="270"/>
            <ac:spMk id="10" creationId="{C9631E4C-2E74-45D6-8C11-F7F119AF2379}"/>
          </ac:spMkLst>
        </pc:spChg>
      </pc:sldChg>
      <pc:sldChg chg="modSp add">
        <pc:chgData name="Brito, Casey" userId="ee5f6a09-792e-4435-82b3-e58ee59be0b7" providerId="ADAL" clId="{67B187CE-CD24-4B1B-B1AE-E63054C29F85}" dt="2017-11-14T11:39:17.268" v="737" actId="1076"/>
        <pc:sldMkLst>
          <pc:docMk/>
          <pc:sldMk cId="481991617" sldId="271"/>
        </pc:sldMkLst>
        <pc:spChg chg="mod">
          <ac:chgData name="Brito, Casey" userId="ee5f6a09-792e-4435-82b3-e58ee59be0b7" providerId="ADAL" clId="{67B187CE-CD24-4B1B-B1AE-E63054C29F85}" dt="2017-11-14T11:39:17.268" v="737" actId="1076"/>
          <ac:spMkLst>
            <pc:docMk/>
            <pc:sldMk cId="481991617" sldId="271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39:10.039" v="735" actId="1038"/>
          <ac:spMkLst>
            <pc:docMk/>
            <pc:sldMk cId="481991617" sldId="271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39:06.933" v="734" actId="1036"/>
          <ac:spMkLst>
            <pc:docMk/>
            <pc:sldMk cId="481991617" sldId="271"/>
            <ac:spMk id="8" creationId="{DFC41F70-5751-499C-B9BA-DCF5ECD738EA}"/>
          </ac:spMkLst>
        </pc:spChg>
      </pc:sldChg>
      <pc:sldChg chg="modSp add">
        <pc:chgData name="Brito, Casey" userId="ee5f6a09-792e-4435-82b3-e58ee59be0b7" providerId="ADAL" clId="{67B187CE-CD24-4B1B-B1AE-E63054C29F85}" dt="2017-11-14T11:39:29.701" v="739" actId="14100"/>
        <pc:sldMkLst>
          <pc:docMk/>
          <pc:sldMk cId="1825408067" sldId="272"/>
        </pc:sldMkLst>
        <pc:spChg chg="mod">
          <ac:chgData name="Brito, Casey" userId="ee5f6a09-792e-4435-82b3-e58ee59be0b7" providerId="ADAL" clId="{67B187CE-CD24-4B1B-B1AE-E63054C29F85}" dt="2017-11-14T11:39:29.701" v="739" actId="14100"/>
          <ac:spMkLst>
            <pc:docMk/>
            <pc:sldMk cId="1825408067" sldId="272"/>
            <ac:spMk id="10" creationId="{C9631E4C-2E74-45D6-8C11-F7F119AF2379}"/>
          </ac:spMkLst>
        </pc:spChg>
      </pc:sldChg>
      <pc:sldChg chg="modSp add">
        <pc:chgData name="Brito, Casey" userId="ee5f6a09-792e-4435-82b3-e58ee59be0b7" providerId="ADAL" clId="{67B187CE-CD24-4B1B-B1AE-E63054C29F85}" dt="2017-11-14T11:41:19.626" v="792" actId="1076"/>
        <pc:sldMkLst>
          <pc:docMk/>
          <pc:sldMk cId="2586077098" sldId="273"/>
        </pc:sldMkLst>
        <pc:spChg chg="mod">
          <ac:chgData name="Brito, Casey" userId="ee5f6a09-792e-4435-82b3-e58ee59be0b7" providerId="ADAL" clId="{67B187CE-CD24-4B1B-B1AE-E63054C29F85}" dt="2017-11-14T11:41:19.626" v="792" actId="1076"/>
          <ac:spMkLst>
            <pc:docMk/>
            <pc:sldMk cId="2586077098" sldId="273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39:42.049" v="761" actId="1038"/>
          <ac:spMkLst>
            <pc:docMk/>
            <pc:sldMk cId="2586077098" sldId="273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39:47.454" v="778" actId="1036"/>
          <ac:spMkLst>
            <pc:docMk/>
            <pc:sldMk cId="2586077098" sldId="273"/>
            <ac:spMk id="8" creationId="{DFC41F70-5751-499C-B9BA-DCF5ECD738EA}"/>
          </ac:spMkLst>
        </pc:spChg>
      </pc:sldChg>
      <pc:sldChg chg="delSp add">
        <pc:chgData name="Brito, Casey" userId="ee5f6a09-792e-4435-82b3-e58ee59be0b7" providerId="ADAL" clId="{67B187CE-CD24-4B1B-B1AE-E63054C29F85}" dt="2017-11-14T11:41:38.292" v="794" actId="478"/>
        <pc:sldMkLst>
          <pc:docMk/>
          <pc:sldMk cId="497779909" sldId="274"/>
        </pc:sldMkLst>
        <pc:spChg chg="del">
          <ac:chgData name="Brito, Casey" userId="ee5f6a09-792e-4435-82b3-e58ee59be0b7" providerId="ADAL" clId="{67B187CE-CD24-4B1B-B1AE-E63054C29F85}" dt="2017-11-14T11:41:38.292" v="794" actId="478"/>
          <ac:spMkLst>
            <pc:docMk/>
            <pc:sldMk cId="497779909" sldId="274"/>
            <ac:spMk id="10" creationId="{C9631E4C-2E74-45D6-8C11-F7F119AF2379}"/>
          </ac:spMkLst>
        </pc:spChg>
      </pc:sldChg>
      <pc:sldChg chg="delSp modSp add ord">
        <pc:chgData name="Brito, Casey" userId="ee5f6a09-792e-4435-82b3-e58ee59be0b7" providerId="ADAL" clId="{67B187CE-CD24-4B1B-B1AE-E63054C29F85}" dt="2017-11-14T11:42:54.228" v="845" actId="14100"/>
        <pc:sldMkLst>
          <pc:docMk/>
          <pc:sldMk cId="1290176558" sldId="275"/>
        </pc:sldMkLst>
        <pc:spChg chg="mod">
          <ac:chgData name="Brito, Casey" userId="ee5f6a09-792e-4435-82b3-e58ee59be0b7" providerId="ADAL" clId="{67B187CE-CD24-4B1B-B1AE-E63054C29F85}" dt="2017-11-14T11:42:54.228" v="845" actId="14100"/>
          <ac:spMkLst>
            <pc:docMk/>
            <pc:sldMk cId="1290176558" sldId="275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42:31.864" v="841" actId="1035"/>
          <ac:spMkLst>
            <pc:docMk/>
            <pc:sldMk cId="1290176558" sldId="275"/>
            <ac:spMk id="7" creationId="{CC3CDF0A-CF88-4FE7-A1BF-471D76A48FD2}"/>
          </ac:spMkLst>
        </pc:spChg>
        <pc:spChg chg="del">
          <ac:chgData name="Brito, Casey" userId="ee5f6a09-792e-4435-82b3-e58ee59be0b7" providerId="ADAL" clId="{67B187CE-CD24-4B1B-B1AE-E63054C29F85}" dt="2017-11-14T11:42:36.247" v="842" actId="478"/>
          <ac:spMkLst>
            <pc:docMk/>
            <pc:sldMk cId="1290176558" sldId="275"/>
            <ac:spMk id="10" creationId="{C9631E4C-2E74-45D6-8C11-F7F119AF2379}"/>
          </ac:spMkLst>
        </pc:spChg>
      </pc:sldChg>
      <pc:sldChg chg="modSp add">
        <pc:chgData name="Brito, Casey" userId="ee5f6a09-792e-4435-82b3-e58ee59be0b7" providerId="ADAL" clId="{67B187CE-CD24-4B1B-B1AE-E63054C29F85}" dt="2017-11-14T11:52:34.715" v="1084" actId="14100"/>
        <pc:sldMkLst>
          <pc:docMk/>
          <pc:sldMk cId="639300718" sldId="276"/>
        </pc:sldMkLst>
        <pc:spChg chg="mod">
          <ac:chgData name="Brito, Casey" userId="ee5f6a09-792e-4435-82b3-e58ee59be0b7" providerId="ADAL" clId="{67B187CE-CD24-4B1B-B1AE-E63054C29F85}" dt="2017-11-14T11:52:34.715" v="1084" actId="14100"/>
          <ac:spMkLst>
            <pc:docMk/>
            <pc:sldMk cId="639300718" sldId="276"/>
            <ac:spMk id="11" creationId="{B1B3BCD9-8E16-48B9-A770-C5A5C3AC4166}"/>
          </ac:spMkLst>
        </pc:spChg>
      </pc:sldChg>
      <pc:sldChg chg="modSp add">
        <pc:chgData name="Brito, Casey" userId="ee5f6a09-792e-4435-82b3-e58ee59be0b7" providerId="ADAL" clId="{67B187CE-CD24-4B1B-B1AE-E63054C29F85}" dt="2017-11-14T11:52:38.279" v="1085" actId="14100"/>
        <pc:sldMkLst>
          <pc:docMk/>
          <pc:sldMk cId="2770934782" sldId="277"/>
        </pc:sldMkLst>
        <pc:spChg chg="mod">
          <ac:chgData name="Brito, Casey" userId="ee5f6a09-792e-4435-82b3-e58ee59be0b7" providerId="ADAL" clId="{67B187CE-CD24-4B1B-B1AE-E63054C29F85}" dt="2017-11-14T11:43:44.336" v="897" actId="1035"/>
          <ac:spMkLst>
            <pc:docMk/>
            <pc:sldMk cId="2770934782" sldId="277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43:22.269" v="872" actId="1038"/>
          <ac:spMkLst>
            <pc:docMk/>
            <pc:sldMk cId="2770934782" sldId="277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43:28.472" v="886" actId="1035"/>
          <ac:spMkLst>
            <pc:docMk/>
            <pc:sldMk cId="2770934782" sldId="277"/>
            <ac:spMk id="8" creationId="{DFC41F70-5751-499C-B9BA-DCF5ECD738EA}"/>
          </ac:spMkLst>
        </pc:spChg>
        <pc:spChg chg="mod">
          <ac:chgData name="Brito, Casey" userId="ee5f6a09-792e-4435-82b3-e58ee59be0b7" providerId="ADAL" clId="{67B187CE-CD24-4B1B-B1AE-E63054C29F85}" dt="2017-11-14T11:52:38.279" v="1085" actId="14100"/>
          <ac:spMkLst>
            <pc:docMk/>
            <pc:sldMk cId="2770934782" sldId="277"/>
            <ac:spMk id="11" creationId="{B1B3BCD9-8E16-48B9-A770-C5A5C3AC4166}"/>
          </ac:spMkLst>
        </pc:spChg>
      </pc:sldChg>
      <pc:sldChg chg="modSp add">
        <pc:chgData name="Brito, Casey" userId="ee5f6a09-792e-4435-82b3-e58ee59be0b7" providerId="ADAL" clId="{67B187CE-CD24-4B1B-B1AE-E63054C29F85}" dt="2017-11-14T11:43:58.880" v="899" actId="14100"/>
        <pc:sldMkLst>
          <pc:docMk/>
          <pc:sldMk cId="3954205032" sldId="278"/>
        </pc:sldMkLst>
        <pc:spChg chg="mod">
          <ac:chgData name="Brito, Casey" userId="ee5f6a09-792e-4435-82b3-e58ee59be0b7" providerId="ADAL" clId="{67B187CE-CD24-4B1B-B1AE-E63054C29F85}" dt="2017-11-14T11:43:58.880" v="899" actId="14100"/>
          <ac:spMkLst>
            <pc:docMk/>
            <pc:sldMk cId="3954205032" sldId="278"/>
            <ac:spMk id="11" creationId="{B1B3BCD9-8E16-48B9-A770-C5A5C3AC4166}"/>
          </ac:spMkLst>
        </pc:spChg>
      </pc:sldChg>
      <pc:sldChg chg="modSp add">
        <pc:chgData name="Brito, Casey" userId="ee5f6a09-792e-4435-82b3-e58ee59be0b7" providerId="ADAL" clId="{67B187CE-CD24-4B1B-B1AE-E63054C29F85}" dt="2017-11-14T11:44:50.912" v="949" actId="1036"/>
        <pc:sldMkLst>
          <pc:docMk/>
          <pc:sldMk cId="1767461249" sldId="279"/>
        </pc:sldMkLst>
        <pc:spChg chg="mod">
          <ac:chgData name="Brito, Casey" userId="ee5f6a09-792e-4435-82b3-e58ee59be0b7" providerId="ADAL" clId="{67B187CE-CD24-4B1B-B1AE-E63054C29F85}" dt="2017-11-14T11:44:33.674" v="910" actId="14100"/>
          <ac:spMkLst>
            <pc:docMk/>
            <pc:sldMk cId="1767461249" sldId="279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44:45.124" v="927" actId="1038"/>
          <ac:spMkLst>
            <pc:docMk/>
            <pc:sldMk cId="1767461249" sldId="279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44:50.912" v="949" actId="1036"/>
          <ac:spMkLst>
            <pc:docMk/>
            <pc:sldMk cId="1767461249" sldId="279"/>
            <ac:spMk id="8" creationId="{DFC41F70-5751-499C-B9BA-DCF5ECD738EA}"/>
          </ac:spMkLst>
        </pc:spChg>
      </pc:sldChg>
      <pc:sldChg chg="delSp add">
        <pc:chgData name="Brito, Casey" userId="ee5f6a09-792e-4435-82b3-e58ee59be0b7" providerId="ADAL" clId="{67B187CE-CD24-4B1B-B1AE-E63054C29F85}" dt="2017-11-14T11:45:18.966" v="951" actId="478"/>
        <pc:sldMkLst>
          <pc:docMk/>
          <pc:sldMk cId="347451909" sldId="280"/>
        </pc:sldMkLst>
        <pc:spChg chg="del">
          <ac:chgData name="Brito, Casey" userId="ee5f6a09-792e-4435-82b3-e58ee59be0b7" providerId="ADAL" clId="{67B187CE-CD24-4B1B-B1AE-E63054C29F85}" dt="2017-11-14T11:45:18.966" v="951" actId="478"/>
          <ac:spMkLst>
            <pc:docMk/>
            <pc:sldMk cId="347451909" sldId="280"/>
            <ac:spMk id="11" creationId="{B1B3BCD9-8E16-48B9-A770-C5A5C3AC4166}"/>
          </ac:spMkLst>
        </pc:spChg>
      </pc:sldChg>
      <pc:sldChg chg="delSp modSp add ord">
        <pc:chgData name="Brito, Casey" userId="ee5f6a09-792e-4435-82b3-e58ee59be0b7" providerId="ADAL" clId="{67B187CE-CD24-4B1B-B1AE-E63054C29F85}" dt="2017-11-14T11:46:40.067" v="994" actId="478"/>
        <pc:sldMkLst>
          <pc:docMk/>
          <pc:sldMk cId="1000081208" sldId="281"/>
        </pc:sldMkLst>
        <pc:spChg chg="mod">
          <ac:chgData name="Brito, Casey" userId="ee5f6a09-792e-4435-82b3-e58ee59be0b7" providerId="ADAL" clId="{67B187CE-CD24-4B1B-B1AE-E63054C29F85}" dt="2017-11-14T11:46:36.582" v="992" actId="1035"/>
          <ac:spMkLst>
            <pc:docMk/>
            <pc:sldMk cId="1000081208" sldId="281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46:18.038" v="960" actId="1035"/>
          <ac:spMkLst>
            <pc:docMk/>
            <pc:sldMk cId="1000081208" sldId="281"/>
            <ac:spMk id="8" creationId="{DFC41F70-5751-499C-B9BA-DCF5ECD738EA}"/>
          </ac:spMkLst>
        </pc:spChg>
        <pc:spChg chg="del">
          <ac:chgData name="Brito, Casey" userId="ee5f6a09-792e-4435-82b3-e58ee59be0b7" providerId="ADAL" clId="{67B187CE-CD24-4B1B-B1AE-E63054C29F85}" dt="2017-11-14T11:46:39.230" v="993" actId="478"/>
          <ac:spMkLst>
            <pc:docMk/>
            <pc:sldMk cId="1000081208" sldId="281"/>
            <ac:spMk id="10" creationId="{C9631E4C-2E74-45D6-8C11-F7F119AF2379}"/>
          </ac:spMkLst>
        </pc:spChg>
        <pc:spChg chg="del">
          <ac:chgData name="Brito, Casey" userId="ee5f6a09-792e-4435-82b3-e58ee59be0b7" providerId="ADAL" clId="{67B187CE-CD24-4B1B-B1AE-E63054C29F85}" dt="2017-11-14T11:46:40.067" v="994" actId="478"/>
          <ac:spMkLst>
            <pc:docMk/>
            <pc:sldMk cId="1000081208" sldId="281"/>
            <ac:spMk id="11" creationId="{B1B3BCD9-8E16-48B9-A770-C5A5C3AC4166}"/>
          </ac:spMkLst>
        </pc:spChg>
      </pc:sldChg>
      <pc:sldChg chg="modSp add">
        <pc:chgData name="Brito, Casey" userId="ee5f6a09-792e-4435-82b3-e58ee59be0b7" providerId="ADAL" clId="{67B187CE-CD24-4B1B-B1AE-E63054C29F85}" dt="2017-11-14T11:47:20.126" v="996" actId="14100"/>
        <pc:sldMkLst>
          <pc:docMk/>
          <pc:sldMk cId="111254505" sldId="282"/>
        </pc:sldMkLst>
        <pc:spChg chg="mod">
          <ac:chgData name="Brito, Casey" userId="ee5f6a09-792e-4435-82b3-e58ee59be0b7" providerId="ADAL" clId="{67B187CE-CD24-4B1B-B1AE-E63054C29F85}" dt="2017-11-14T11:47:20.126" v="996" actId="14100"/>
          <ac:spMkLst>
            <pc:docMk/>
            <pc:sldMk cId="111254505" sldId="282"/>
            <ac:spMk id="12" creationId="{9C376FE3-F292-4937-B692-C82060D036C0}"/>
          </ac:spMkLst>
        </pc:spChg>
      </pc:sldChg>
      <pc:sldChg chg="modSp add">
        <pc:chgData name="Brito, Casey" userId="ee5f6a09-792e-4435-82b3-e58ee59be0b7" providerId="ADAL" clId="{67B187CE-CD24-4B1B-B1AE-E63054C29F85}" dt="2017-11-14T11:48:07.199" v="1038" actId="1035"/>
        <pc:sldMkLst>
          <pc:docMk/>
          <pc:sldMk cId="1940855867" sldId="283"/>
        </pc:sldMkLst>
        <pc:spChg chg="mod">
          <ac:chgData name="Brito, Casey" userId="ee5f6a09-792e-4435-82b3-e58ee59be0b7" providerId="ADAL" clId="{67B187CE-CD24-4B1B-B1AE-E63054C29F85}" dt="2017-11-14T11:47:53.982" v="999" actId="1076"/>
          <ac:spMkLst>
            <pc:docMk/>
            <pc:sldMk cId="1940855867" sldId="283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48:01.452" v="1020" actId="1037"/>
          <ac:spMkLst>
            <pc:docMk/>
            <pc:sldMk cId="1940855867" sldId="283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48:07.199" v="1038" actId="1035"/>
          <ac:spMkLst>
            <pc:docMk/>
            <pc:sldMk cId="1940855867" sldId="283"/>
            <ac:spMk id="8" creationId="{DFC41F70-5751-499C-B9BA-DCF5ECD738EA}"/>
          </ac:spMkLst>
        </pc:spChg>
      </pc:sldChg>
      <pc:sldChg chg="modSp add">
        <pc:chgData name="Brito, Casey" userId="ee5f6a09-792e-4435-82b3-e58ee59be0b7" providerId="ADAL" clId="{67B187CE-CD24-4B1B-B1AE-E63054C29F85}" dt="2017-11-14T11:48:23.152" v="1040" actId="14100"/>
        <pc:sldMkLst>
          <pc:docMk/>
          <pc:sldMk cId="338877654" sldId="284"/>
        </pc:sldMkLst>
        <pc:spChg chg="mod">
          <ac:chgData name="Brito, Casey" userId="ee5f6a09-792e-4435-82b3-e58ee59be0b7" providerId="ADAL" clId="{67B187CE-CD24-4B1B-B1AE-E63054C29F85}" dt="2017-11-14T11:48:23.152" v="1040" actId="14100"/>
          <ac:spMkLst>
            <pc:docMk/>
            <pc:sldMk cId="338877654" sldId="284"/>
            <ac:spMk id="12" creationId="{9C376FE3-F292-4937-B692-C82060D036C0}"/>
          </ac:spMkLst>
        </pc:spChg>
      </pc:sldChg>
      <pc:sldChg chg="modSp add">
        <pc:chgData name="Brito, Casey" userId="ee5f6a09-792e-4435-82b3-e58ee59be0b7" providerId="ADAL" clId="{67B187CE-CD24-4B1B-B1AE-E63054C29F85}" dt="2017-11-14T11:49:42.546" v="1081" actId="1036"/>
        <pc:sldMkLst>
          <pc:docMk/>
          <pc:sldMk cId="793168699" sldId="285"/>
        </pc:sldMkLst>
        <pc:spChg chg="mod">
          <ac:chgData name="Brito, Casey" userId="ee5f6a09-792e-4435-82b3-e58ee59be0b7" providerId="ADAL" clId="{67B187CE-CD24-4B1B-B1AE-E63054C29F85}" dt="2017-11-14T11:49:29.435" v="1046" actId="1076"/>
          <ac:spMkLst>
            <pc:docMk/>
            <pc:sldMk cId="793168699" sldId="285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49:36.415" v="1063" actId="1038"/>
          <ac:spMkLst>
            <pc:docMk/>
            <pc:sldMk cId="793168699" sldId="285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49:42.546" v="1081" actId="1036"/>
          <ac:spMkLst>
            <pc:docMk/>
            <pc:sldMk cId="793168699" sldId="285"/>
            <ac:spMk id="8" creationId="{DFC41F70-5751-499C-B9BA-DCF5ECD738EA}"/>
          </ac:spMkLst>
        </pc:spChg>
      </pc:sldChg>
      <pc:sldChg chg="delSp add">
        <pc:chgData name="Brito, Casey" userId="ee5f6a09-792e-4435-82b3-e58ee59be0b7" providerId="ADAL" clId="{67B187CE-CD24-4B1B-B1AE-E63054C29F85}" dt="2017-11-14T11:49:48.378" v="1083" actId="478"/>
        <pc:sldMkLst>
          <pc:docMk/>
          <pc:sldMk cId="3753001651" sldId="286"/>
        </pc:sldMkLst>
        <pc:spChg chg="del">
          <ac:chgData name="Brito, Casey" userId="ee5f6a09-792e-4435-82b3-e58ee59be0b7" providerId="ADAL" clId="{67B187CE-CD24-4B1B-B1AE-E63054C29F85}" dt="2017-11-14T11:49:48.378" v="1083" actId="478"/>
          <ac:spMkLst>
            <pc:docMk/>
            <pc:sldMk cId="3753001651" sldId="286"/>
            <ac:spMk id="12" creationId="{9C376FE3-F292-4937-B692-C82060D036C0}"/>
          </ac:spMkLst>
        </pc:spChg>
      </pc:sldChg>
      <pc:sldChg chg="delSp modSp add ord">
        <pc:chgData name="Brito, Casey" userId="ee5f6a09-792e-4435-82b3-e58ee59be0b7" providerId="ADAL" clId="{67B187CE-CD24-4B1B-B1AE-E63054C29F85}" dt="2017-11-14T11:54:00.878" v="1140" actId="1076"/>
        <pc:sldMkLst>
          <pc:docMk/>
          <pc:sldMk cId="3062674480" sldId="287"/>
        </pc:sldMkLst>
        <pc:spChg chg="mod">
          <ac:chgData name="Brito, Casey" userId="ee5f6a09-792e-4435-82b3-e58ee59be0b7" providerId="ADAL" clId="{67B187CE-CD24-4B1B-B1AE-E63054C29F85}" dt="2017-11-14T11:54:00.878" v="1140" actId="1076"/>
          <ac:spMkLst>
            <pc:docMk/>
            <pc:sldMk cId="3062674480" sldId="287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53:35.506" v="1104" actId="1035"/>
          <ac:spMkLst>
            <pc:docMk/>
            <pc:sldMk cId="3062674480" sldId="287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53:40.904" v="1132" actId="1037"/>
          <ac:spMkLst>
            <pc:docMk/>
            <pc:sldMk cId="3062674480" sldId="287"/>
            <ac:spMk id="8" creationId="{DFC41F70-5751-499C-B9BA-DCF5ECD738EA}"/>
          </ac:spMkLst>
        </pc:spChg>
        <pc:spChg chg="del">
          <ac:chgData name="Brito, Casey" userId="ee5f6a09-792e-4435-82b3-e58ee59be0b7" providerId="ADAL" clId="{67B187CE-CD24-4B1B-B1AE-E63054C29F85}" dt="2017-11-14T11:53:43.375" v="1133" actId="478"/>
          <ac:spMkLst>
            <pc:docMk/>
            <pc:sldMk cId="3062674480" sldId="287"/>
            <ac:spMk id="10" creationId="{C9631E4C-2E74-45D6-8C11-F7F119AF2379}"/>
          </ac:spMkLst>
        </pc:spChg>
        <pc:spChg chg="del">
          <ac:chgData name="Brito, Casey" userId="ee5f6a09-792e-4435-82b3-e58ee59be0b7" providerId="ADAL" clId="{67B187CE-CD24-4B1B-B1AE-E63054C29F85}" dt="2017-11-14T11:53:44.735" v="1134" actId="478"/>
          <ac:spMkLst>
            <pc:docMk/>
            <pc:sldMk cId="3062674480" sldId="287"/>
            <ac:spMk id="11" creationId="{B1B3BCD9-8E16-48B9-A770-C5A5C3AC4166}"/>
          </ac:spMkLst>
        </pc:spChg>
        <pc:spChg chg="del">
          <ac:chgData name="Brito, Casey" userId="ee5f6a09-792e-4435-82b3-e58ee59be0b7" providerId="ADAL" clId="{67B187CE-CD24-4B1B-B1AE-E63054C29F85}" dt="2017-11-14T11:53:45.432" v="1135" actId="478"/>
          <ac:spMkLst>
            <pc:docMk/>
            <pc:sldMk cId="3062674480" sldId="287"/>
            <ac:spMk id="12" creationId="{9C376FE3-F292-4937-B692-C82060D036C0}"/>
          </ac:spMkLst>
        </pc:spChg>
      </pc:sldChg>
      <pc:sldChg chg="modSp add">
        <pc:chgData name="Brito, Casey" userId="ee5f6a09-792e-4435-82b3-e58ee59be0b7" providerId="ADAL" clId="{67B187CE-CD24-4B1B-B1AE-E63054C29F85}" dt="2017-11-14T11:54:39.553" v="1142" actId="14100"/>
        <pc:sldMkLst>
          <pc:docMk/>
          <pc:sldMk cId="763954117" sldId="288"/>
        </pc:sldMkLst>
        <pc:spChg chg="mod">
          <ac:chgData name="Brito, Casey" userId="ee5f6a09-792e-4435-82b3-e58ee59be0b7" providerId="ADAL" clId="{67B187CE-CD24-4B1B-B1AE-E63054C29F85}" dt="2017-11-14T11:54:39.553" v="1142" actId="14100"/>
          <ac:spMkLst>
            <pc:docMk/>
            <pc:sldMk cId="763954117" sldId="288"/>
            <ac:spMk id="13" creationId="{EF26A98B-1BFD-42F5-A000-568967329D49}"/>
          </ac:spMkLst>
        </pc:spChg>
      </pc:sldChg>
      <pc:sldChg chg="modSp add">
        <pc:chgData name="Brito, Casey" userId="ee5f6a09-792e-4435-82b3-e58ee59be0b7" providerId="ADAL" clId="{67B187CE-CD24-4B1B-B1AE-E63054C29F85}" dt="2017-11-14T11:55:06.166" v="1185" actId="1076"/>
        <pc:sldMkLst>
          <pc:docMk/>
          <pc:sldMk cId="491429562" sldId="289"/>
        </pc:sldMkLst>
        <pc:spChg chg="mod">
          <ac:chgData name="Brito, Casey" userId="ee5f6a09-792e-4435-82b3-e58ee59be0b7" providerId="ADAL" clId="{67B187CE-CD24-4B1B-B1AE-E63054C29F85}" dt="2017-11-14T11:55:06.166" v="1185" actId="1076"/>
          <ac:spMkLst>
            <pc:docMk/>
            <pc:sldMk cId="491429562" sldId="289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54:53.173" v="1163" actId="1038"/>
          <ac:spMkLst>
            <pc:docMk/>
            <pc:sldMk cId="491429562" sldId="289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54:59.487" v="1183" actId="1036"/>
          <ac:spMkLst>
            <pc:docMk/>
            <pc:sldMk cId="491429562" sldId="289"/>
            <ac:spMk id="8" creationId="{DFC41F70-5751-499C-B9BA-DCF5ECD738EA}"/>
          </ac:spMkLst>
        </pc:spChg>
      </pc:sldChg>
      <pc:sldChg chg="modSp add">
        <pc:chgData name="Brito, Casey" userId="ee5f6a09-792e-4435-82b3-e58ee59be0b7" providerId="ADAL" clId="{67B187CE-CD24-4B1B-B1AE-E63054C29F85}" dt="2017-11-14T11:55:14.397" v="1187" actId="14100"/>
        <pc:sldMkLst>
          <pc:docMk/>
          <pc:sldMk cId="1187337335" sldId="290"/>
        </pc:sldMkLst>
        <pc:spChg chg="mod">
          <ac:chgData name="Brito, Casey" userId="ee5f6a09-792e-4435-82b3-e58ee59be0b7" providerId="ADAL" clId="{67B187CE-CD24-4B1B-B1AE-E63054C29F85}" dt="2017-11-14T11:55:14.397" v="1187" actId="14100"/>
          <ac:spMkLst>
            <pc:docMk/>
            <pc:sldMk cId="1187337335" sldId="290"/>
            <ac:spMk id="13" creationId="{EF26A98B-1BFD-42F5-A000-568967329D49}"/>
          </ac:spMkLst>
        </pc:spChg>
      </pc:sldChg>
      <pc:sldChg chg="modSp add">
        <pc:chgData name="Brito, Casey" userId="ee5f6a09-792e-4435-82b3-e58ee59be0b7" providerId="ADAL" clId="{67B187CE-CD24-4B1B-B1AE-E63054C29F85}" dt="2017-11-14T11:56:02.441" v="1233" actId="1038"/>
        <pc:sldMkLst>
          <pc:docMk/>
          <pc:sldMk cId="3935447470" sldId="291"/>
        </pc:sldMkLst>
        <pc:spChg chg="mod">
          <ac:chgData name="Brito, Casey" userId="ee5f6a09-792e-4435-82b3-e58ee59be0b7" providerId="ADAL" clId="{67B187CE-CD24-4B1B-B1AE-E63054C29F85}" dt="2017-11-14T11:56:02.441" v="1233" actId="1038"/>
          <ac:spMkLst>
            <pc:docMk/>
            <pc:sldMk cId="3935447470" sldId="291"/>
            <ac:spMk id="6" creationId="{66F392CB-7432-45E2-AC06-11290F236463}"/>
          </ac:spMkLst>
        </pc:spChg>
        <pc:spChg chg="mod">
          <ac:chgData name="Brito, Casey" userId="ee5f6a09-792e-4435-82b3-e58ee59be0b7" providerId="ADAL" clId="{67B187CE-CD24-4B1B-B1AE-E63054C29F85}" dt="2017-11-14T11:55:34.638" v="1210" actId="1038"/>
          <ac:spMkLst>
            <pc:docMk/>
            <pc:sldMk cId="3935447470" sldId="291"/>
            <ac:spMk id="7" creationId="{CC3CDF0A-CF88-4FE7-A1BF-471D76A48FD2}"/>
          </ac:spMkLst>
        </pc:spChg>
        <pc:spChg chg="mod">
          <ac:chgData name="Brito, Casey" userId="ee5f6a09-792e-4435-82b3-e58ee59be0b7" providerId="ADAL" clId="{67B187CE-CD24-4B1B-B1AE-E63054C29F85}" dt="2017-11-14T11:55:39.445" v="1224" actId="1036"/>
          <ac:spMkLst>
            <pc:docMk/>
            <pc:sldMk cId="3935447470" sldId="291"/>
            <ac:spMk id="8" creationId="{DFC41F70-5751-499C-B9BA-DCF5ECD738EA}"/>
          </ac:spMkLst>
        </pc:spChg>
      </pc:sldChg>
      <pc:sldChg chg="addSp delSp modSp add modAnim">
        <pc:chgData name="Brito, Casey" userId="ee5f6a09-792e-4435-82b3-e58ee59be0b7" providerId="ADAL" clId="{67B187CE-CD24-4B1B-B1AE-E63054C29F85}" dt="2017-11-14T11:57:04.228" v="1265" actId="2696"/>
        <pc:sldMkLst>
          <pc:docMk/>
          <pc:sldMk cId="1267057896" sldId="292"/>
        </pc:sldMkLst>
        <pc:spChg chg="add mod">
          <ac:chgData name="Brito, Casey" userId="ee5f6a09-792e-4435-82b3-e58ee59be0b7" providerId="ADAL" clId="{67B187CE-CD24-4B1B-B1AE-E63054C29F85}" dt="2017-11-14T11:57:00.181" v="1263" actId="1076"/>
          <ac:spMkLst>
            <pc:docMk/>
            <pc:sldMk cId="1267057896" sldId="292"/>
            <ac:spMk id="3" creationId="{13ADB93E-FE63-4302-8A35-7CB53047D8E1}"/>
          </ac:spMkLst>
        </pc:spChg>
        <pc:spChg chg="del">
          <ac:chgData name="Brito, Casey" userId="ee5f6a09-792e-4435-82b3-e58ee59be0b7" providerId="ADAL" clId="{67B187CE-CD24-4B1B-B1AE-E63054C29F85}" dt="2017-11-14T11:56:09.570" v="1235" actId="478"/>
          <ac:spMkLst>
            <pc:docMk/>
            <pc:sldMk cId="1267057896" sldId="292"/>
            <ac:spMk id="13" creationId="{EF26A98B-1BFD-42F5-A000-568967329D49}"/>
          </ac:spMkLst>
        </pc:spChg>
      </pc:sldChg>
      <pc:sldChg chg="add">
        <pc:chgData name="Brito, Casey" userId="ee5f6a09-792e-4435-82b3-e58ee59be0b7" providerId="ADAL" clId="{67B187CE-CD24-4B1B-B1AE-E63054C29F85}" dt="2017-11-14T13:43:58.940" v="1271" actId="2696"/>
        <pc:sldMkLst>
          <pc:docMk/>
          <pc:sldMk cId="2747937793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1468-4244-4F01-8709-BC16C7144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9313-5D33-4A43-92D7-B1C0305D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986A-27AE-490A-BC96-C3A40669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24A0-214D-4DEF-9522-F30AA50B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F41-C3B8-4CDF-80EB-2EAAA393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6676-93DC-4759-98A0-C4F43260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86FC8-33ED-4EC9-85BD-800C3E1D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A71D-8AC7-4DA2-B647-0B86D1C5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85C2-13EA-4493-A515-4C44E3B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74C1-5ACD-4F52-953F-4C2A517B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A59F-C7E9-4972-B54F-9F415E117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27E50-036F-422D-82A6-D1F6B8C5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3B86-4C37-4362-8F53-A59F2CE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146A-624D-438C-8F44-037F81AE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C1CE-EC6E-45C9-8231-7202CE4A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29BE-644F-47F4-A610-A7493E19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72C2-D5B2-42C3-9B1A-CA557CCD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A577-BB04-4EE3-98CB-54E6F9DE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D560-EB6E-4DCB-8F45-25F74C03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3B76-AC06-4832-933C-C4EF3928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DBD0-1E2D-4FFB-9DD1-2D86C42E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A731-D9ED-42AF-96A4-33B1C853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0EBE-8335-41A2-AC4E-F3AF6955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3AE3-218C-43E6-946A-0388FC06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9DBC-CE8F-43BA-81EE-77D05812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9CD4-4000-45FF-B39E-6319FD78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533D-B79A-4447-957D-6C3DD6D02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841F6-DE4C-42DD-A97A-AF5A22836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9B2BD-F966-4AD7-A4D4-391EC18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C8A6D-0E53-4526-B0F8-CA348D60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0F1A5-5A59-4FE0-A015-154E124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C820-19F7-4284-8A11-DE482FCE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FD14-66DB-45C5-967D-6EA02836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C10FB-DB6E-4A21-94D4-C5D27B44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D282-B2C6-4B1C-87AC-99D7D18AA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6D1C4-40FF-4E53-807F-E192175AA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A0EFB-EDC1-4980-9BF9-09382428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8C6E9-734E-41FE-9C45-C3E1C1B7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ECABA-5444-496E-8574-266E370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6709-FB33-428A-B235-3B4639A3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E6617-9C3F-435F-A391-6B494D95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4B43C-1B04-45AE-AC42-1E0006F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7ECD6-A17D-4B09-862D-DC69E1A4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FB775-7579-423D-9814-CA03C603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32C02-3402-499B-90DC-A5DB809E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740AE-45B1-4D9A-B455-FB913CA2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4BB4-5676-4926-9F38-2DADB60E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B05C-A94A-465A-8D7C-AA247290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4F63E-EEF1-4DC5-8BC6-03F59CFB7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6E6B8-B7B0-4928-AC66-C7AEC0D6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94BB-A3E1-4841-8D22-8FFA8E59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5FB10-3D51-4C8E-96BC-942A0366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51A1-99F7-4CE0-8B05-1FBC5E75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231AB-D1BC-4769-98D3-AACD31FC3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C91D1-2D04-4AA2-B83D-AECAFFA3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490D3-AD1F-4165-A3B9-F991D667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50E1-7236-406F-BC95-36FCFD9B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96E3-435D-42BB-BCDF-BCE1719B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25726-ACFB-48E2-91CE-7E733007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3034-942C-4208-9C82-DC48E070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67F6-C09B-4683-8A8F-8CB6609E3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3538-168C-4507-AFCA-F0188C390F3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1EF3-D56D-4EB1-BB27-A93321FBD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C462-D21A-407C-811F-B749A1BFA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994B-2D61-473B-9781-C67640498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8668-541C-47CB-959C-02CF1DB18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34F7A-C85A-4D30-8B6A-BDCADFD98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1550 - Precalculus</a:t>
            </a:r>
          </a:p>
        </p:txBody>
      </p:sp>
    </p:spTree>
    <p:extLst>
      <p:ext uri="{BB962C8B-B14F-4D97-AF65-F5344CB8AC3E}">
        <p14:creationId xmlns:p14="http://schemas.microsoft.com/office/powerpoint/2010/main" val="274793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404243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230501">
            <a:off x="964683" y="2897818"/>
            <a:ext cx="3343624" cy="5211442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9631E4C-2E74-45D6-8C11-F7F119AF2379}"/>
              </a:ext>
            </a:extLst>
          </p:cNvPr>
          <p:cNvSpPr/>
          <p:nvPr/>
        </p:nvSpPr>
        <p:spPr>
          <a:xfrm>
            <a:off x="4823791" y="376720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4812578" y="4167955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6" grpId="0" animBg="1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404243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230501">
            <a:off x="964683" y="2897818"/>
            <a:ext cx="3343624" cy="5211442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9631E4C-2E74-45D6-8C11-F7F119AF2379}"/>
              </a:ext>
            </a:extLst>
          </p:cNvPr>
          <p:cNvSpPr/>
          <p:nvPr/>
        </p:nvSpPr>
        <p:spPr>
          <a:xfrm>
            <a:off x="5731785" y="3767206"/>
            <a:ext cx="2387281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4812578" y="4167955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34494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815057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198023">
            <a:off x="791070" y="3198460"/>
            <a:ext cx="3343624" cy="5211442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9631E4C-2E74-45D6-8C11-F7F119AF2379}"/>
              </a:ext>
            </a:extLst>
          </p:cNvPr>
          <p:cNvSpPr/>
          <p:nvPr/>
        </p:nvSpPr>
        <p:spPr>
          <a:xfrm>
            <a:off x="5731785" y="3767206"/>
            <a:ext cx="2387281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4812578" y="4167955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9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34494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815057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198023">
            <a:off x="791070" y="3198460"/>
            <a:ext cx="3343624" cy="5211442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9631E4C-2E74-45D6-8C11-F7F119AF2379}"/>
              </a:ext>
            </a:extLst>
          </p:cNvPr>
          <p:cNvSpPr/>
          <p:nvPr/>
        </p:nvSpPr>
        <p:spPr>
          <a:xfrm>
            <a:off x="6772983" y="3767206"/>
            <a:ext cx="1346083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4812578" y="4167955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0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10355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42391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20936170">
            <a:off x="1024038" y="3524880"/>
            <a:ext cx="2329150" cy="3826841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9631E4C-2E74-45D6-8C11-F7F119AF2379}"/>
              </a:ext>
            </a:extLst>
          </p:cNvPr>
          <p:cNvSpPr/>
          <p:nvPr/>
        </p:nvSpPr>
        <p:spPr>
          <a:xfrm>
            <a:off x="6772983" y="3767206"/>
            <a:ext cx="1346083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4812578" y="4167955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7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10355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42391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20936170">
            <a:off x="1024038" y="3524880"/>
            <a:ext cx="2329150" cy="3826841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4812578" y="4167955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7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40393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404243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7527535">
            <a:off x="1083105" y="3069864"/>
            <a:ext cx="3458795" cy="520717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4812578" y="4167955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17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40393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404243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7527535">
            <a:off x="1083105" y="3069864"/>
            <a:ext cx="3458795" cy="520717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5552661" y="4167955"/>
            <a:ext cx="2555193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30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21241" y="40393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801809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749372">
            <a:off x="900877" y="3530366"/>
            <a:ext cx="3229729" cy="457571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5552661" y="4167955"/>
            <a:ext cx="2555193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93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21241" y="40393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3801809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749372">
            <a:off x="900877" y="3530366"/>
            <a:ext cx="3229729" cy="457571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6898424" y="4167955"/>
            <a:ext cx="1209429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0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E723-15F3-4E75-8989-B765EF67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36EF-8536-4974-9953-CBC6EDCA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matrix is a rectangular table of numbers written in brackets</a:t>
            </a:r>
            <a:br>
              <a:rPr lang="en-US" dirty="0"/>
            </a:br>
            <a:r>
              <a:rPr lang="en-US" dirty="0"/>
              <a:t>as a convenient way to express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04EFC0-E651-4B69-9921-722ED3BFA416}"/>
                  </a:ext>
                </a:extLst>
              </p:cNvPr>
              <p:cNvSpPr txBox="1"/>
              <p:nvPr/>
            </p:nvSpPr>
            <p:spPr>
              <a:xfrm>
                <a:off x="2315403" y="3868737"/>
                <a:ext cx="3670852" cy="14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/3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04EFC0-E651-4B69-9921-722ED3BFA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03" y="3868737"/>
                <a:ext cx="3670852" cy="1461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C82B5E2-5B14-42E0-8CA5-3EC14B131EA5}"/>
              </a:ext>
            </a:extLst>
          </p:cNvPr>
          <p:cNvSpPr/>
          <p:nvPr/>
        </p:nvSpPr>
        <p:spPr>
          <a:xfrm>
            <a:off x="3487391" y="4709970"/>
            <a:ext cx="663438" cy="663438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28EB294-4D8E-48B7-91D0-DAF96E39207E}"/>
              </a:ext>
            </a:extLst>
          </p:cNvPr>
          <p:cNvSpPr/>
          <p:nvPr/>
        </p:nvSpPr>
        <p:spPr>
          <a:xfrm>
            <a:off x="2010603" y="3908079"/>
            <a:ext cx="304800" cy="142246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BB5EAB-42A7-4BAD-905F-61BA9E0EA049}"/>
              </a:ext>
            </a:extLst>
          </p:cNvPr>
          <p:cNvSpPr/>
          <p:nvPr/>
        </p:nvSpPr>
        <p:spPr>
          <a:xfrm rot="5400000">
            <a:off x="3998429" y="2150165"/>
            <a:ext cx="304800" cy="286247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FA9FE-45AB-44ED-B75B-8EA4AC4A4867}"/>
              </a:ext>
            </a:extLst>
          </p:cNvPr>
          <p:cNvSpPr txBox="1"/>
          <p:nvPr/>
        </p:nvSpPr>
        <p:spPr>
          <a:xfrm>
            <a:off x="188843" y="4245699"/>
            <a:ext cx="1562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3 rows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7B047-1A68-4BBE-B05D-2581C5210F74}"/>
              </a:ext>
            </a:extLst>
          </p:cNvPr>
          <p:cNvSpPr txBox="1"/>
          <p:nvPr/>
        </p:nvSpPr>
        <p:spPr>
          <a:xfrm>
            <a:off x="2996218" y="2681772"/>
            <a:ext cx="2309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4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77300C-7E48-46DB-ADDB-5FA3EE0091D9}"/>
                  </a:ext>
                </a:extLst>
              </p:cNvPr>
              <p:cNvSpPr txBox="1"/>
              <p:nvPr/>
            </p:nvSpPr>
            <p:spPr>
              <a:xfrm>
                <a:off x="5957970" y="4265370"/>
                <a:ext cx="1492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77300C-7E48-46DB-ADDB-5FA3EE009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70" y="4265370"/>
                <a:ext cx="14927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Bent 14">
            <a:extLst>
              <a:ext uri="{FF2B5EF4-FFF2-40B4-BE49-F238E27FC236}">
                <a16:creationId xmlns:a16="http://schemas.microsoft.com/office/drawing/2014/main" id="{F0498C29-90B8-4567-8865-0B98DE511F12}"/>
              </a:ext>
            </a:extLst>
          </p:cNvPr>
          <p:cNvSpPr/>
          <p:nvPr/>
        </p:nvSpPr>
        <p:spPr>
          <a:xfrm rot="16200000">
            <a:off x="3754350" y="5495584"/>
            <a:ext cx="792958" cy="8464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4351A6-CD97-4DF7-963A-79769925D7C3}"/>
                  </a:ext>
                </a:extLst>
              </p:cNvPr>
              <p:cNvSpPr txBox="1"/>
              <p:nvPr/>
            </p:nvSpPr>
            <p:spPr>
              <a:xfrm>
                <a:off x="4656873" y="5905895"/>
                <a:ext cx="5475538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(element in 3</a:t>
                </a:r>
                <a:r>
                  <a:rPr lang="en-US" sz="2800" baseline="30000" dirty="0">
                    <a:solidFill>
                      <a:schemeClr val="accent1"/>
                    </a:solidFill>
                  </a:rPr>
                  <a:t>rd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row, 2</a:t>
                </a:r>
                <a:r>
                  <a:rPr lang="en-US" sz="28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column)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4351A6-CD97-4DF7-963A-79769925D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73" y="5905895"/>
                <a:ext cx="5475538" cy="542136"/>
              </a:xfrm>
              <a:prstGeom prst="rect">
                <a:avLst/>
              </a:prstGeom>
              <a:blipFill>
                <a:blip r:embed="rId4"/>
                <a:stretch>
                  <a:fillRect t="-11236" r="-1114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5EFE31-21F4-43B0-9711-8ED7A6298124}"/>
                  </a:ext>
                </a:extLst>
              </p:cNvPr>
              <p:cNvSpPr txBox="1"/>
              <p:nvPr/>
            </p:nvSpPr>
            <p:spPr>
              <a:xfrm>
                <a:off x="7656006" y="3173263"/>
                <a:ext cx="437946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order</a:t>
                </a:r>
                <a:r>
                  <a:rPr lang="en-US" sz="2800" dirty="0"/>
                  <a:t> of the matrix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800" dirty="0"/>
                </a:br>
                <a:r>
                  <a:rPr lang="en-US" sz="2800" dirty="0"/>
                  <a:t>is the dimensions (size) of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 So the order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.</a:t>
                </a:r>
                <a:br>
                  <a:rPr lang="en-US" sz="2800" dirty="0"/>
                </a:br>
                <a:r>
                  <a:rPr lang="en-US" sz="2800" dirty="0"/>
                  <a:t>(rows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/>
                  <a:t> columns)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5EFE31-21F4-43B0-9711-8ED7A629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06" y="3173263"/>
                <a:ext cx="4379469" cy="1815882"/>
              </a:xfrm>
              <a:prstGeom prst="rect">
                <a:avLst/>
              </a:prstGeom>
              <a:blipFill>
                <a:blip r:embed="rId5"/>
                <a:stretch>
                  <a:fillRect l="-2925" t="-3367" r="-19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9" grpId="0" animBg="1"/>
      <p:bldP spid="10" grpId="0" animBg="1"/>
      <p:bldP spid="11" grpId="0"/>
      <p:bldP spid="12" grpId="0"/>
      <p:bldP spid="14" grpId="0"/>
      <p:bldP spid="15" grpId="0" animBg="1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10355" y="40393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4252379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873169">
            <a:off x="1056731" y="3968383"/>
            <a:ext cx="2696204" cy="3265783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1B3BCD9-8E16-48B9-A770-C5A5C3AC4166}"/>
              </a:ext>
            </a:extLst>
          </p:cNvPr>
          <p:cNvSpPr/>
          <p:nvPr/>
        </p:nvSpPr>
        <p:spPr>
          <a:xfrm>
            <a:off x="6898424" y="4167955"/>
            <a:ext cx="1209429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46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10355" y="4039326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2836170" y="4252379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873169">
            <a:off x="1056731" y="3968383"/>
            <a:ext cx="2696204" cy="3265783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5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5443" y="33859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230501">
            <a:off x="1206885" y="2808610"/>
            <a:ext cx="4192687" cy="653481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8569569" y="3782626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8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5443" y="33859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230501">
            <a:off x="1206885" y="2808610"/>
            <a:ext cx="4192687" cy="653481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9382539" y="3782626"/>
            <a:ext cx="248230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34495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5443" y="3796774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035013">
            <a:off x="942285" y="2906382"/>
            <a:ext cx="4192687" cy="653481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9382539" y="3782626"/>
            <a:ext cx="248230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855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34495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5443" y="3796774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035013">
            <a:off x="942285" y="2906382"/>
            <a:ext cx="4192687" cy="6534810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10628243" y="3782626"/>
            <a:ext cx="1236602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7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23609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5443" y="4220842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20091813">
            <a:off x="812502" y="3287185"/>
            <a:ext cx="3798317" cy="5347786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C376FE3-F292-4937-B692-C82060D036C0}"/>
              </a:ext>
            </a:extLst>
          </p:cNvPr>
          <p:cNvSpPr/>
          <p:nvPr/>
        </p:nvSpPr>
        <p:spPr>
          <a:xfrm>
            <a:off x="10628243" y="3782626"/>
            <a:ext cx="1236602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68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23609" y="3615258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5443" y="4220842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20091813">
            <a:off x="812502" y="3287185"/>
            <a:ext cx="3798317" cy="5347786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00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4012300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4319" y="3404243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7741252">
            <a:off x="1523138" y="2901785"/>
            <a:ext cx="4198587" cy="6544006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8569569" y="4101030"/>
            <a:ext cx="3295276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67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777904" y="4012300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4319" y="3404243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7741252">
            <a:off x="1523138" y="2901785"/>
            <a:ext cx="4198587" cy="6544006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9348537" y="4101030"/>
            <a:ext cx="2516308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95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B635-BE33-4AAD-9072-033C3510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Equality, Addition, and Subtraction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B78AD-F0CD-46A8-BCC3-F8C552935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Matrices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>
                    <a:solidFill>
                      <a:srgbClr val="FF0000"/>
                    </a:solidFill>
                  </a:rPr>
                  <a:t>equal</a:t>
                </a:r>
                <a:r>
                  <a:rPr lang="en-US" dirty="0"/>
                  <a:t> if</a:t>
                </a:r>
              </a:p>
              <a:p>
                <a:endParaRPr lang="en-US" dirty="0"/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are the same size, and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800" dirty="0"/>
                  <a:t>Every corresponding pair of entries is equal.</a:t>
                </a:r>
                <a:r>
                  <a:rPr lang="en-US" sz="28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)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defined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the same size and their </a:t>
                </a:r>
                <a:r>
                  <a:rPr lang="en-US" b="1" dirty="0">
                    <a:solidFill>
                      <a:srgbClr val="FF0000"/>
                    </a:solidFill>
                  </a:rPr>
                  <a:t>sum</a:t>
                </a:r>
                <a:r>
                  <a:rPr lang="en-US" dirty="0"/>
                  <a:t> is another matrix of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same size </a:t>
                </a:r>
                <a:r>
                  <a:rPr lang="en-US" dirty="0"/>
                  <a:t>whose entries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defined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the same size and their </a:t>
                </a:r>
                <a:r>
                  <a:rPr lang="en-US" b="1" dirty="0">
                    <a:solidFill>
                      <a:srgbClr val="FF0000"/>
                    </a:solidFill>
                  </a:rPr>
                  <a:t>difference</a:t>
                </a:r>
                <a:r>
                  <a:rPr lang="en-US" dirty="0"/>
                  <a:t> is another matrix of the same size whose entries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B78AD-F0CD-46A8-BCC3-F8C552935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9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19327" y="4012300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4319" y="3801289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294344">
            <a:off x="1342665" y="3055637"/>
            <a:ext cx="4198587" cy="6544006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9348537" y="4101030"/>
            <a:ext cx="2516308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42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1319327" y="4012300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4319" y="3801289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8294344">
            <a:off x="1342665" y="3055637"/>
            <a:ext cx="4198587" cy="6544006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10611853" y="4101030"/>
            <a:ext cx="1252992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33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05130" y="4012300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4319" y="4234427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261228">
            <a:off x="1189681" y="3696428"/>
            <a:ext cx="3832834" cy="5279634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F26A98B-1BFD-42F5-A000-568967329D49}"/>
              </a:ext>
            </a:extLst>
          </p:cNvPr>
          <p:cNvSpPr/>
          <p:nvPr/>
        </p:nvSpPr>
        <p:spPr>
          <a:xfrm>
            <a:off x="10611853" y="4101030"/>
            <a:ext cx="1252992" cy="354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4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noFill/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BB763-199D-4B3E-82EE-10D8E67AB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684212"/>
                <a:ext cx="10515600" cy="1325563"/>
              </a:xfrm>
              <a:blipFill>
                <a:blip r:embed="rId2"/>
                <a:stretch>
                  <a:fillRect l="-2029" t="-29358" b="-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F69712-8073-421D-AB0F-F942E7ECF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698" y="3521042"/>
                <a:ext cx="3817595" cy="123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C3CDF0A-CF88-4FE7-A1BF-471D76A48FD2}"/>
              </a:ext>
            </a:extLst>
          </p:cNvPr>
          <p:cNvSpPr/>
          <p:nvPr/>
        </p:nvSpPr>
        <p:spPr>
          <a:xfrm>
            <a:off x="2005130" y="4012300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41F70-5751-499C-B9BA-DCF5ECD738EA}"/>
              </a:ext>
            </a:extLst>
          </p:cNvPr>
          <p:cNvSpPr/>
          <p:nvPr/>
        </p:nvSpPr>
        <p:spPr>
          <a:xfrm>
            <a:off x="3654319" y="4234427"/>
            <a:ext cx="506437" cy="5064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392CB-7432-45E2-AC06-11290F236463}"/>
              </a:ext>
            </a:extLst>
          </p:cNvPr>
          <p:cNvSpPr/>
          <p:nvPr/>
        </p:nvSpPr>
        <p:spPr>
          <a:xfrm rot="19261228">
            <a:off x="1189681" y="3696428"/>
            <a:ext cx="3832834" cy="5279634"/>
          </a:xfrm>
          <a:custGeom>
            <a:avLst/>
            <a:gdLst>
              <a:gd name="connsiteX0" fmla="*/ 79513 w 1921565"/>
              <a:gd name="connsiteY0" fmla="*/ 2915478 h 2994991"/>
              <a:gd name="connsiteX1" fmla="*/ 265043 w 1921565"/>
              <a:gd name="connsiteY1" fmla="*/ 2040835 h 2994991"/>
              <a:gd name="connsiteX2" fmla="*/ 265043 w 1921565"/>
              <a:gd name="connsiteY2" fmla="*/ 1722783 h 2994991"/>
              <a:gd name="connsiteX3" fmla="*/ 92765 w 1921565"/>
              <a:gd name="connsiteY3" fmla="*/ 1338470 h 2994991"/>
              <a:gd name="connsiteX4" fmla="*/ 0 w 1921565"/>
              <a:gd name="connsiteY4" fmla="*/ 755374 h 2994991"/>
              <a:gd name="connsiteX5" fmla="*/ 119269 w 1921565"/>
              <a:gd name="connsiteY5" fmla="*/ 397565 h 2994991"/>
              <a:gd name="connsiteX6" fmla="*/ 318052 w 1921565"/>
              <a:gd name="connsiteY6" fmla="*/ 344557 h 2994991"/>
              <a:gd name="connsiteX7" fmla="*/ 225286 w 1921565"/>
              <a:gd name="connsiteY7" fmla="*/ 596348 h 2994991"/>
              <a:gd name="connsiteX8" fmla="*/ 278295 w 1921565"/>
              <a:gd name="connsiteY8" fmla="*/ 993913 h 2994991"/>
              <a:gd name="connsiteX9" fmla="*/ 225286 w 1921565"/>
              <a:gd name="connsiteY9" fmla="*/ 636104 h 2994991"/>
              <a:gd name="connsiteX10" fmla="*/ 357808 w 1921565"/>
              <a:gd name="connsiteY10" fmla="*/ 238539 h 2994991"/>
              <a:gd name="connsiteX11" fmla="*/ 516834 w 1921565"/>
              <a:gd name="connsiteY11" fmla="*/ 159026 h 2994991"/>
              <a:gd name="connsiteX12" fmla="*/ 622852 w 1921565"/>
              <a:gd name="connsiteY12" fmla="*/ 172278 h 2994991"/>
              <a:gd name="connsiteX13" fmla="*/ 424069 w 1921565"/>
              <a:gd name="connsiteY13" fmla="*/ 596348 h 2994991"/>
              <a:gd name="connsiteX14" fmla="*/ 450573 w 1921565"/>
              <a:gd name="connsiteY14" fmla="*/ 874643 h 2994991"/>
              <a:gd name="connsiteX15" fmla="*/ 437321 w 1921565"/>
              <a:gd name="connsiteY15" fmla="*/ 609600 h 2994991"/>
              <a:gd name="connsiteX16" fmla="*/ 662608 w 1921565"/>
              <a:gd name="connsiteY16" fmla="*/ 92765 h 2994991"/>
              <a:gd name="connsiteX17" fmla="*/ 808382 w 1921565"/>
              <a:gd name="connsiteY17" fmla="*/ 132522 h 2994991"/>
              <a:gd name="connsiteX18" fmla="*/ 609600 w 1921565"/>
              <a:gd name="connsiteY18" fmla="*/ 609600 h 2994991"/>
              <a:gd name="connsiteX19" fmla="*/ 662608 w 1921565"/>
              <a:gd name="connsiteY19" fmla="*/ 834887 h 2994991"/>
              <a:gd name="connsiteX20" fmla="*/ 609600 w 1921565"/>
              <a:gd name="connsiteY20" fmla="*/ 609600 h 2994991"/>
              <a:gd name="connsiteX21" fmla="*/ 848139 w 1921565"/>
              <a:gd name="connsiteY21" fmla="*/ 53009 h 2994991"/>
              <a:gd name="connsiteX22" fmla="*/ 1060173 w 1921565"/>
              <a:gd name="connsiteY22" fmla="*/ 0 h 2994991"/>
              <a:gd name="connsiteX23" fmla="*/ 1166191 w 1921565"/>
              <a:gd name="connsiteY23" fmla="*/ 172278 h 2994991"/>
              <a:gd name="connsiteX24" fmla="*/ 1086678 w 1921565"/>
              <a:gd name="connsiteY24" fmla="*/ 278296 h 2994991"/>
              <a:gd name="connsiteX25" fmla="*/ 1007165 w 1921565"/>
              <a:gd name="connsiteY25" fmla="*/ 278296 h 2994991"/>
              <a:gd name="connsiteX26" fmla="*/ 887895 w 1921565"/>
              <a:gd name="connsiteY26" fmla="*/ 569843 h 2994991"/>
              <a:gd name="connsiteX27" fmla="*/ 901147 w 1921565"/>
              <a:gd name="connsiteY27" fmla="*/ 901148 h 2994991"/>
              <a:gd name="connsiteX28" fmla="*/ 1046921 w 1921565"/>
              <a:gd name="connsiteY28" fmla="*/ 1272209 h 2994991"/>
              <a:gd name="connsiteX29" fmla="*/ 1444486 w 1921565"/>
              <a:gd name="connsiteY29" fmla="*/ 1311965 h 2994991"/>
              <a:gd name="connsiteX30" fmla="*/ 1563756 w 1921565"/>
              <a:gd name="connsiteY30" fmla="*/ 1205948 h 2994991"/>
              <a:gd name="connsiteX31" fmla="*/ 1722782 w 1921565"/>
              <a:gd name="connsiteY31" fmla="*/ 1113183 h 2994991"/>
              <a:gd name="connsiteX32" fmla="*/ 1921565 w 1921565"/>
              <a:gd name="connsiteY32" fmla="*/ 1219200 h 2994991"/>
              <a:gd name="connsiteX33" fmla="*/ 1775791 w 1921565"/>
              <a:gd name="connsiteY33" fmla="*/ 1457739 h 2994991"/>
              <a:gd name="connsiteX34" fmla="*/ 1510747 w 1921565"/>
              <a:gd name="connsiteY34" fmla="*/ 1524000 h 2994991"/>
              <a:gd name="connsiteX35" fmla="*/ 1139686 w 1921565"/>
              <a:gd name="connsiteY35" fmla="*/ 1577009 h 2994991"/>
              <a:gd name="connsiteX36" fmla="*/ 940904 w 1921565"/>
              <a:gd name="connsiteY36" fmla="*/ 1775791 h 2994991"/>
              <a:gd name="connsiteX37" fmla="*/ 821634 w 1921565"/>
              <a:gd name="connsiteY37" fmla="*/ 2994991 h 2994991"/>
              <a:gd name="connsiteX38" fmla="*/ 79513 w 1921565"/>
              <a:gd name="connsiteY38" fmla="*/ 2915478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21565" h="2994991">
                <a:moveTo>
                  <a:pt x="79513" y="2915478"/>
                </a:moveTo>
                <a:lnTo>
                  <a:pt x="265043" y="2040835"/>
                </a:lnTo>
                <a:lnTo>
                  <a:pt x="265043" y="1722783"/>
                </a:lnTo>
                <a:lnTo>
                  <a:pt x="92765" y="1338470"/>
                </a:lnTo>
                <a:lnTo>
                  <a:pt x="0" y="755374"/>
                </a:lnTo>
                <a:lnTo>
                  <a:pt x="119269" y="397565"/>
                </a:lnTo>
                <a:lnTo>
                  <a:pt x="318052" y="344557"/>
                </a:lnTo>
                <a:lnTo>
                  <a:pt x="225286" y="596348"/>
                </a:lnTo>
                <a:lnTo>
                  <a:pt x="278295" y="993913"/>
                </a:lnTo>
                <a:lnTo>
                  <a:pt x="225286" y="636104"/>
                </a:lnTo>
                <a:lnTo>
                  <a:pt x="357808" y="238539"/>
                </a:lnTo>
                <a:lnTo>
                  <a:pt x="516834" y="159026"/>
                </a:lnTo>
                <a:lnTo>
                  <a:pt x="622852" y="172278"/>
                </a:lnTo>
                <a:lnTo>
                  <a:pt x="424069" y="596348"/>
                </a:lnTo>
                <a:lnTo>
                  <a:pt x="450573" y="874643"/>
                </a:lnTo>
                <a:lnTo>
                  <a:pt x="437321" y="609600"/>
                </a:lnTo>
                <a:lnTo>
                  <a:pt x="662608" y="92765"/>
                </a:lnTo>
                <a:lnTo>
                  <a:pt x="808382" y="132522"/>
                </a:lnTo>
                <a:lnTo>
                  <a:pt x="609600" y="609600"/>
                </a:lnTo>
                <a:lnTo>
                  <a:pt x="662608" y="834887"/>
                </a:lnTo>
                <a:lnTo>
                  <a:pt x="609600" y="609600"/>
                </a:lnTo>
                <a:lnTo>
                  <a:pt x="848139" y="53009"/>
                </a:lnTo>
                <a:lnTo>
                  <a:pt x="1060173" y="0"/>
                </a:lnTo>
                <a:lnTo>
                  <a:pt x="1166191" y="172278"/>
                </a:lnTo>
                <a:lnTo>
                  <a:pt x="1086678" y="278296"/>
                </a:lnTo>
                <a:lnTo>
                  <a:pt x="1007165" y="278296"/>
                </a:lnTo>
                <a:lnTo>
                  <a:pt x="887895" y="569843"/>
                </a:lnTo>
                <a:lnTo>
                  <a:pt x="901147" y="901148"/>
                </a:lnTo>
                <a:lnTo>
                  <a:pt x="1046921" y="1272209"/>
                </a:lnTo>
                <a:lnTo>
                  <a:pt x="1444486" y="1311965"/>
                </a:lnTo>
                <a:lnTo>
                  <a:pt x="1563756" y="1205948"/>
                </a:lnTo>
                <a:lnTo>
                  <a:pt x="1722782" y="1113183"/>
                </a:lnTo>
                <a:lnTo>
                  <a:pt x="1921565" y="1219200"/>
                </a:lnTo>
                <a:lnTo>
                  <a:pt x="1775791" y="1457739"/>
                </a:lnTo>
                <a:lnTo>
                  <a:pt x="1510747" y="1524000"/>
                </a:lnTo>
                <a:lnTo>
                  <a:pt x="1139686" y="1577009"/>
                </a:lnTo>
                <a:lnTo>
                  <a:pt x="940904" y="1775791"/>
                </a:lnTo>
                <a:lnTo>
                  <a:pt x="821634" y="2994991"/>
                </a:lnTo>
                <a:lnTo>
                  <a:pt x="79513" y="2915478"/>
                </a:lnTo>
                <a:close/>
              </a:path>
            </a:pathLst>
          </a:custGeom>
          <a:solidFill>
            <a:srgbClr val="D9D9D9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/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(−2)(0)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+(−1)(0)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(−2)(4)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+(−1)(4)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4F21A2-4B19-4116-B2E0-B25E4BC0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3767206"/>
                <a:ext cx="7829451" cy="739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/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b="1" i="1" dirty="0">
                    <a:latin typeface="Cambria Math" panose="02040503050406030204" pitchFamily="18" charset="0"/>
                  </a:rPr>
                  <a:t>A                 B                                    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2×3          3×2           ⇒             2×2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2B8DDF-D1CA-404A-B308-AFB01BB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61" y="2410524"/>
                <a:ext cx="3927678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ADB93E-FE63-4302-8A35-7CB53047D8E1}"/>
                  </a:ext>
                </a:extLst>
              </p:cNvPr>
              <p:cNvSpPr txBox="1"/>
              <p:nvPr/>
            </p:nvSpPr>
            <p:spPr>
              <a:xfrm>
                <a:off x="4274968" y="5000727"/>
                <a:ext cx="3047053" cy="1131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ADB93E-FE63-4302-8A35-7CB53047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68" y="5000727"/>
                <a:ext cx="3047053" cy="1131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5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32D56D-DBE2-4D62-8ACA-23F284B632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32D56D-DBE2-4D62-8ACA-23F284B63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2087" t="-33641" b="-30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7D0D4-1549-4217-8432-8BABDE8C9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245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Find the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dirty="0"/>
                  <a:t> if possible.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7D0D4-1549-4217-8432-8BABDE8C9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2459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28059-BBE7-4706-B2B0-421403CFFD13}"/>
                  </a:ext>
                </a:extLst>
              </p:cNvPr>
              <p:cNvSpPr txBox="1"/>
              <p:nvPr/>
            </p:nvSpPr>
            <p:spPr>
              <a:xfrm>
                <a:off x="492158" y="3591171"/>
                <a:ext cx="5541710" cy="191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−200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28059-BBE7-4706-B2B0-421403C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8" y="3591171"/>
                <a:ext cx="5541710" cy="1915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F70D44-42ED-47CF-89B6-BF928E6FE092}"/>
                  </a:ext>
                </a:extLst>
              </p:cNvPr>
              <p:cNvSpPr txBox="1"/>
              <p:nvPr/>
            </p:nvSpPr>
            <p:spPr>
              <a:xfrm>
                <a:off x="7102376" y="4087203"/>
                <a:ext cx="3451266" cy="923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192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F70D44-42ED-47CF-89B6-BF928E6F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76" y="4087203"/>
                <a:ext cx="3451266" cy="923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70150-A2B6-4474-BBEA-7E7839F7E4A7}"/>
                  </a:ext>
                </a:extLst>
              </p:cNvPr>
              <p:cNvSpPr txBox="1"/>
              <p:nvPr/>
            </p:nvSpPr>
            <p:spPr>
              <a:xfrm>
                <a:off x="242634" y="5955878"/>
                <a:ext cx="11706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u="sng" dirty="0"/>
                  <a:t>NOTE</a:t>
                </a:r>
                <a:r>
                  <a:rPr lang="en-US" sz="2800" dirty="0"/>
                  <a:t>: In general,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sz="2800" dirty="0"/>
                  <a:t>. That is, matrix multiplication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NOT commutative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70150-A2B6-4474-BBEA-7E7839F7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34" y="5955878"/>
                <a:ext cx="11706731" cy="523220"/>
              </a:xfrm>
              <a:prstGeom prst="rect">
                <a:avLst/>
              </a:prstGeom>
              <a:blipFill>
                <a:blip r:embed="rId8"/>
                <a:stretch>
                  <a:fillRect l="-109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32D56D-DBE2-4D62-8ACA-23F284B632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32D56D-DBE2-4D62-8ACA-23F284B63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7D0D4-1549-4217-8432-8BABDE8C9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245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Find the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dirty="0"/>
                  <a:t> if possible.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7D0D4-1549-4217-8432-8BABDE8C9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2459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28059-BBE7-4706-B2B0-421403CFFD13}"/>
                  </a:ext>
                </a:extLst>
              </p:cNvPr>
              <p:cNvSpPr txBox="1"/>
              <p:nvPr/>
            </p:nvSpPr>
            <p:spPr>
              <a:xfrm>
                <a:off x="1292648" y="4225740"/>
                <a:ext cx="4644477" cy="933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28059-BBE7-4706-B2B0-421403C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48" y="4225740"/>
                <a:ext cx="4644477" cy="933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F70D44-42ED-47CF-89B6-BF928E6FE092}"/>
                  </a:ext>
                </a:extLst>
              </p:cNvPr>
              <p:cNvSpPr txBox="1"/>
              <p:nvPr/>
            </p:nvSpPr>
            <p:spPr>
              <a:xfrm>
                <a:off x="7306994" y="4225740"/>
                <a:ext cx="30340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impossible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F70D44-42ED-47CF-89B6-BF928E6F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994" y="4225740"/>
                <a:ext cx="3034036" cy="584775"/>
              </a:xfrm>
              <a:prstGeom prst="rect">
                <a:avLst/>
              </a:prstGeom>
              <a:blipFill>
                <a:blip r:embed="rId5"/>
                <a:stretch>
                  <a:fillRect t="-12500" r="-100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D1C7-50E8-463A-8DB3-1321D72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02639-DC0F-44D5-808C-7A017238B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A, B, C be matrices for which AB and AC and BC, A+B and A+C are all defined. Then the following are true: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(Associative Property)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US" dirty="0"/>
                  <a:t>		(Distributive Property)</a:t>
                </a:r>
                <a:br>
                  <a:rPr lang="en-US" dirty="0"/>
                </a:b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02639-DC0F-44D5-808C-7A017238B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93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D12065-4C44-46F5-8C16-801E483ACC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Determine: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D12065-4C44-46F5-8C16-801E483AC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6452" r="-1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834B2-A88C-4009-AB75-F3EBABE46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if it exists.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if it exists.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834B2-A88C-4009-AB75-F3EBABE46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8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D12065-4C44-46F5-8C16-801E483ACC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32583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Determine: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D12065-4C44-46F5-8C16-801E483AC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32583"/>
                <a:ext cx="10515600" cy="1325563"/>
              </a:xfrm>
              <a:blipFill>
                <a:blip r:embed="rId2"/>
                <a:stretch>
                  <a:fillRect l="-2087" t="-29493" b="-48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834B2-A88C-4009-AB75-F3EBABE46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5712"/>
                <a:ext cx="10515600" cy="4351338"/>
              </a:xfrm>
            </p:spPr>
            <p:txBody>
              <a:bodyPr/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if it exists.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if it exists.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834B2-A88C-4009-AB75-F3EBABE46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5712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7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7647-8D8F-4644-B948-F12B942B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Properties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DBD88-FD35-4971-8CE5-CB986832B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matrices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of all zeros. Then, we have: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				(Commutative)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(Associative)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					(Additive Identity)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(−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/>
                  <a:t>				(Additive Inverse)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0DBD88-FD35-4971-8CE5-CB986832B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0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433C-C8E2-48F2-BF43-3961800E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9CCF-3DC6-470A-B5F6-C38C8783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with vectors, a </a:t>
            </a:r>
            <a:r>
              <a:rPr lang="en-US" b="1" dirty="0">
                <a:solidFill>
                  <a:srgbClr val="FF0000"/>
                </a:solidFill>
              </a:rPr>
              <a:t>scalar</a:t>
            </a:r>
            <a:r>
              <a:rPr lang="en-US" dirty="0"/>
              <a:t> is a real number that we multiply to all entries of the matrix: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6886B-F6A5-4776-B9C9-22834810A3E7}"/>
                  </a:ext>
                </a:extLst>
              </p:cNvPr>
              <p:cNvSpPr txBox="1"/>
              <p:nvPr/>
            </p:nvSpPr>
            <p:spPr>
              <a:xfrm>
                <a:off x="2479497" y="3429000"/>
                <a:ext cx="7233006" cy="2357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3)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7)</m:t>
                                </m:r>
                              </m:e>
                              <m:e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5)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200" dirty="0"/>
                </a:br>
                <a:br>
                  <a:rPr lang="en-US" sz="3200" dirty="0"/>
                </a:br>
                <a:r>
                  <a:rPr lang="en-US" sz="32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6886B-F6A5-4776-B9C9-22834810A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97" y="3429000"/>
                <a:ext cx="7233006" cy="23571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5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02B55D-1680-46DB-834E-12F8B84455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Ex)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compute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02B55D-1680-46DB-834E-12F8B8445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EF8AA-C149-4246-BEC8-A1EF1E9A7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EF8AA-C149-4246-BEC8-A1EF1E9A7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5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8C09-87A9-4F47-B88D-0F793BA6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98"/>
            <a:ext cx="10515600" cy="1325563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27749A-5821-497C-9D8E-46E77D3E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9930"/>
                <a:ext cx="10515600" cy="5605670"/>
              </a:xfrm>
            </p:spPr>
            <p:txBody>
              <a:bodyPr/>
              <a:lstStyle/>
              <a:p>
                <a:r>
                  <a:rPr lang="en-US" dirty="0"/>
                  <a:t>Perhaps you are asked to </a:t>
                </a:r>
                <a:r>
                  <a:rPr lang="en-US" i="1" dirty="0"/>
                  <a:t>multiply</a:t>
                </a:r>
                <a:r>
                  <a:rPr lang="en-US" dirty="0"/>
                  <a:t> two matrices together. What does it mean to multiply two matrices together?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is possible.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27749A-5821-497C-9D8E-46E77D3E0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9930"/>
                <a:ext cx="10515600" cy="5605670"/>
              </a:xfrm>
              <a:blipFill>
                <a:blip r:embed="rId2"/>
                <a:stretch>
                  <a:fillRect l="-1217" t="-1739"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4A0D98-FF0D-4BCF-B037-784DC3443B60}"/>
                  </a:ext>
                </a:extLst>
              </p:cNvPr>
              <p:cNvSpPr txBox="1"/>
              <p:nvPr/>
            </p:nvSpPr>
            <p:spPr>
              <a:xfrm>
                <a:off x="4459109" y="2554357"/>
                <a:ext cx="3273781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8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8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8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	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4A0D98-FF0D-4BCF-B037-784DC344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09" y="2554357"/>
                <a:ext cx="3273781" cy="1261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Up 4">
            <a:extLst>
              <a:ext uri="{FF2B5EF4-FFF2-40B4-BE49-F238E27FC236}">
                <a16:creationId xmlns:a16="http://schemas.microsoft.com/office/drawing/2014/main" id="{5BFC72B1-0B27-4025-ACBF-5C89C33A3AAB}"/>
              </a:ext>
            </a:extLst>
          </p:cNvPr>
          <p:cNvSpPr/>
          <p:nvPr/>
        </p:nvSpPr>
        <p:spPr>
          <a:xfrm rot="20126722">
            <a:off x="5501470" y="3758858"/>
            <a:ext cx="251300" cy="83527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2C191F4-5446-429B-A098-A72011D23605}"/>
              </a:ext>
            </a:extLst>
          </p:cNvPr>
          <p:cNvSpPr/>
          <p:nvPr/>
        </p:nvSpPr>
        <p:spPr>
          <a:xfrm rot="1473278" flipH="1">
            <a:off x="6495002" y="3758858"/>
            <a:ext cx="251300" cy="83527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909F1-43DB-4F91-8801-9E4B0C7344DB}"/>
              </a:ext>
            </a:extLst>
          </p:cNvPr>
          <p:cNvSpPr txBox="1"/>
          <p:nvPr/>
        </p:nvSpPr>
        <p:spPr>
          <a:xfrm>
            <a:off x="5278628" y="4614589"/>
            <a:ext cx="16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MUST be equal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FC051-36EC-4196-90C4-336C7137292C}"/>
              </a:ext>
            </a:extLst>
          </p:cNvPr>
          <p:cNvSpPr txBox="1"/>
          <p:nvPr/>
        </p:nvSpPr>
        <p:spPr>
          <a:xfrm>
            <a:off x="6820921" y="5370061"/>
            <a:ext cx="259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order of AB is</a:t>
            </a:r>
          </a:p>
          <a:p>
            <a:r>
              <a:rPr lang="en-US" b="1" dirty="0">
                <a:solidFill>
                  <a:srgbClr val="0070C0"/>
                </a:solidFill>
              </a:rPr>
              <a:t>determined by </a:t>
            </a:r>
            <a:r>
              <a:rPr lang="en-US" b="1" u="sng" dirty="0">
                <a:solidFill>
                  <a:srgbClr val="00B050"/>
                </a:solidFill>
              </a:rPr>
              <a:t>these</a:t>
            </a:r>
            <a:r>
              <a:rPr lang="en-US" b="1" dirty="0">
                <a:solidFill>
                  <a:srgbClr val="0070C0"/>
                </a:solidFill>
              </a:rPr>
              <a:t> two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166188E5-5B8D-4D0E-8B5C-3FDF2C2BE7F6}"/>
              </a:ext>
            </a:extLst>
          </p:cNvPr>
          <p:cNvSpPr/>
          <p:nvPr/>
        </p:nvSpPr>
        <p:spPr>
          <a:xfrm rot="16200000">
            <a:off x="4732514" y="3706885"/>
            <a:ext cx="1876986" cy="2095697"/>
          </a:xfrm>
          <a:prstGeom prst="bentArrow">
            <a:avLst>
              <a:gd name="adj1" fmla="val 1284"/>
              <a:gd name="adj2" fmla="val 2760"/>
              <a:gd name="adj3" fmla="val 10879"/>
              <a:gd name="adj4" fmla="val 44456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D5A5DA7-D7C6-47F5-A1D8-1FEA49C3452F}"/>
              </a:ext>
            </a:extLst>
          </p:cNvPr>
          <p:cNvSpPr/>
          <p:nvPr/>
        </p:nvSpPr>
        <p:spPr>
          <a:xfrm>
            <a:off x="7381968" y="3797681"/>
            <a:ext cx="147623" cy="1526879"/>
          </a:xfrm>
          <a:prstGeom prst="up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 animBg="1"/>
      <p:bldP spid="8" grpId="0"/>
      <p:bldP spid="9" grpId="0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1113</Words>
  <Application>Microsoft Office PowerPoint</Application>
  <PresentationFormat>Widescreen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Chapter 8.4</vt:lpstr>
      <vt:lpstr>What is a Matrix?</vt:lpstr>
      <vt:lpstr>Equality, Addition, and Subtraction of Matrices</vt:lpstr>
      <vt:lpstr>Ex) Let A= [■8(1&amp;2&amp;3@4&amp;5&amp;6)] and B= [■8(1&amp;-1&amp;0@0&amp;4&amp;-3)]. Determine:</vt:lpstr>
      <vt:lpstr>Ex) Let A= [■8(1&amp;2&amp;3@4&amp;5&amp;6)] and B=[■8(1&amp;0@-1&amp;4@0&amp;-3)]. Determine:</vt:lpstr>
      <vt:lpstr>Algebraic Properties of Matrices</vt:lpstr>
      <vt:lpstr>Scalar Multiplication</vt:lpstr>
      <vt:lpstr>Ex) If  A=[■8(-1&amp;2@-3&amp;4)] and B=[■8(0&amp;1@-2&amp;3)], compute</vt:lpstr>
      <vt:lpstr>Matrix Multiplication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[■8(1&amp;0&amp;-2@0&amp;3&amp;-1)], B=[■8(0&amp;3@-2&amp;-1@0&amp;4)]  . Compute AB.</vt:lpstr>
      <vt:lpstr>Ex) Let A= [■8(1&amp;0@0&amp;-1@■8(2@-3)&amp;■8(0@1))], B= [■8(0&amp;1&amp;■8(1&amp;-1)@200&amp;1&amp;■8(-4&amp;0))]</vt:lpstr>
      <vt:lpstr>Ex) Let A=[■8(1&amp;0@0&amp;1)], B= [■8(0&amp;1&amp;■8(1&amp;-1)@200&amp;1&amp;■8(-4&amp;0))]</vt:lpstr>
      <vt:lpstr>Properties of 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8.4</dc:title>
  <dc:creator>Brito, Casey</dc:creator>
  <cp:lastModifiedBy>Brito, Casey</cp:lastModifiedBy>
  <cp:revision>14</cp:revision>
  <dcterms:created xsi:type="dcterms:W3CDTF">2017-11-13T22:51:45Z</dcterms:created>
  <dcterms:modified xsi:type="dcterms:W3CDTF">2017-11-15T01:38:53Z</dcterms:modified>
</cp:coreProperties>
</file>