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7A48DC7C-B52E-475A-B431-1EE32A4ECB7E}"/>
    <pc:docChg chg="custSel addSld delSld modSld">
      <pc:chgData name="Brito, Casey" userId="ee5f6a09-792e-4435-82b3-e58ee59be0b7" providerId="ADAL" clId="{7A48DC7C-B52E-475A-B431-1EE32A4ECB7E}" dt="2018-04-25T15:43:46.447" v="96" actId="1076"/>
      <pc:docMkLst>
        <pc:docMk/>
      </pc:docMkLst>
      <pc:sldChg chg="del">
        <pc:chgData name="Brito, Casey" userId="ee5f6a09-792e-4435-82b3-e58ee59be0b7" providerId="ADAL" clId="{7A48DC7C-B52E-475A-B431-1EE32A4ECB7E}" dt="2018-04-25T15:38:17.834" v="16" actId="2696"/>
        <pc:sldMkLst>
          <pc:docMk/>
          <pc:sldMk cId="642844491" sldId="256"/>
        </pc:sldMkLst>
      </pc:sldChg>
      <pc:sldChg chg="addSp modSp">
        <pc:chgData name="Brito, Casey" userId="ee5f6a09-792e-4435-82b3-e58ee59be0b7" providerId="ADAL" clId="{7A48DC7C-B52E-475A-B431-1EE32A4ECB7E}" dt="2018-04-25T15:39:34.114" v="38"/>
        <pc:sldMkLst>
          <pc:docMk/>
          <pc:sldMk cId="3743467344" sldId="257"/>
        </pc:sldMkLst>
        <pc:spChg chg="mod">
          <ac:chgData name="Brito, Casey" userId="ee5f6a09-792e-4435-82b3-e58ee59be0b7" providerId="ADAL" clId="{7A48DC7C-B52E-475A-B431-1EE32A4ECB7E}" dt="2018-04-25T15:39:00.035" v="29" actId="1076"/>
          <ac:spMkLst>
            <pc:docMk/>
            <pc:sldMk cId="3743467344" sldId="257"/>
            <ac:spMk id="2" creationId="{9575A175-55CF-4EEF-8294-CAF083AC1A08}"/>
          </ac:spMkLst>
        </pc:spChg>
        <pc:spChg chg="mod">
          <ac:chgData name="Brito, Casey" userId="ee5f6a09-792e-4435-82b3-e58ee59be0b7" providerId="ADAL" clId="{7A48DC7C-B52E-475A-B431-1EE32A4ECB7E}" dt="2018-04-25T15:39:02.043" v="30" actId="1076"/>
          <ac:spMkLst>
            <pc:docMk/>
            <pc:sldMk cId="3743467344" sldId="257"/>
            <ac:spMk id="3" creationId="{15B55B14-F505-4C62-A7B9-F9E97BDB11B7}"/>
          </ac:spMkLst>
        </pc:spChg>
        <pc:spChg chg="add">
          <ac:chgData name="Brito, Casey" userId="ee5f6a09-792e-4435-82b3-e58ee59be0b7" providerId="ADAL" clId="{7A48DC7C-B52E-475A-B431-1EE32A4ECB7E}" dt="2018-04-25T15:39:34.114" v="38"/>
          <ac:spMkLst>
            <pc:docMk/>
            <pc:sldMk cId="3743467344" sldId="257"/>
            <ac:spMk id="6" creationId="{AA0D0FD5-D22A-473E-AE63-7940F5FC28F2}"/>
          </ac:spMkLst>
        </pc:spChg>
        <pc:picChg chg="mod">
          <ac:chgData name="Brito, Casey" userId="ee5f6a09-792e-4435-82b3-e58ee59be0b7" providerId="ADAL" clId="{7A48DC7C-B52E-475A-B431-1EE32A4ECB7E}" dt="2018-04-25T15:39:08.773" v="33" actId="1076"/>
          <ac:picMkLst>
            <pc:docMk/>
            <pc:sldMk cId="3743467344" sldId="257"/>
            <ac:picMk id="4" creationId="{8AE5D814-E640-4C8D-ACCD-2410C0CB1017}"/>
          </ac:picMkLst>
        </pc:picChg>
        <pc:picChg chg="mod modCrop">
          <ac:chgData name="Brito, Casey" userId="ee5f6a09-792e-4435-82b3-e58ee59be0b7" providerId="ADAL" clId="{7A48DC7C-B52E-475A-B431-1EE32A4ECB7E}" dt="2018-04-25T15:39:30.128" v="37" actId="1076"/>
          <ac:picMkLst>
            <pc:docMk/>
            <pc:sldMk cId="3743467344" sldId="257"/>
            <ac:picMk id="5" creationId="{C97672A4-ED2A-4F15-93EC-9D3C47D43D90}"/>
          </ac:picMkLst>
        </pc:picChg>
      </pc:sldChg>
      <pc:sldChg chg="addSp modSp">
        <pc:chgData name="Brito, Casey" userId="ee5f6a09-792e-4435-82b3-e58ee59be0b7" providerId="ADAL" clId="{7A48DC7C-B52E-475A-B431-1EE32A4ECB7E}" dt="2018-04-25T15:39:47.729" v="42"/>
        <pc:sldMkLst>
          <pc:docMk/>
          <pc:sldMk cId="401055300" sldId="258"/>
        </pc:sldMkLst>
        <pc:spChg chg="mod">
          <ac:chgData name="Brito, Casey" userId="ee5f6a09-792e-4435-82b3-e58ee59be0b7" providerId="ADAL" clId="{7A48DC7C-B52E-475A-B431-1EE32A4ECB7E}" dt="2018-04-25T15:39:41.849" v="39" actId="1076"/>
          <ac:spMkLst>
            <pc:docMk/>
            <pc:sldMk cId="401055300" sldId="258"/>
            <ac:spMk id="2" creationId="{CF4F4877-1E8C-4907-806C-BCF525A73EDB}"/>
          </ac:spMkLst>
        </pc:spChg>
        <pc:spChg chg="add">
          <ac:chgData name="Brito, Casey" userId="ee5f6a09-792e-4435-82b3-e58ee59be0b7" providerId="ADAL" clId="{7A48DC7C-B52E-475A-B431-1EE32A4ECB7E}" dt="2018-04-25T15:39:47.729" v="42"/>
          <ac:spMkLst>
            <pc:docMk/>
            <pc:sldMk cId="401055300" sldId="258"/>
            <ac:spMk id="5" creationId="{4E833935-9735-41E5-BE23-5FB9C9170DD7}"/>
          </ac:spMkLst>
        </pc:spChg>
        <pc:picChg chg="mod">
          <ac:chgData name="Brito, Casey" userId="ee5f6a09-792e-4435-82b3-e58ee59be0b7" providerId="ADAL" clId="{7A48DC7C-B52E-475A-B431-1EE32A4ECB7E}" dt="2018-04-25T15:39:46.442" v="41" actId="1076"/>
          <ac:picMkLst>
            <pc:docMk/>
            <pc:sldMk cId="401055300" sldId="258"/>
            <ac:picMk id="4" creationId="{212FD3B2-910A-4C83-ADFB-2076144C18A7}"/>
          </ac:picMkLst>
        </pc:picChg>
      </pc:sldChg>
      <pc:sldChg chg="addSp modSp">
        <pc:chgData name="Brito, Casey" userId="ee5f6a09-792e-4435-82b3-e58ee59be0b7" providerId="ADAL" clId="{7A48DC7C-B52E-475A-B431-1EE32A4ECB7E}" dt="2018-04-25T15:42:10.611" v="46"/>
        <pc:sldMkLst>
          <pc:docMk/>
          <pc:sldMk cId="2818047493" sldId="259"/>
        </pc:sldMkLst>
        <pc:spChg chg="mod">
          <ac:chgData name="Brito, Casey" userId="ee5f6a09-792e-4435-82b3-e58ee59be0b7" providerId="ADAL" clId="{7A48DC7C-B52E-475A-B431-1EE32A4ECB7E}" dt="2018-04-25T15:42:05.908" v="43" actId="1076"/>
          <ac:spMkLst>
            <pc:docMk/>
            <pc:sldMk cId="2818047493" sldId="259"/>
            <ac:spMk id="2" creationId="{FCDCB718-F371-4CCD-B3BB-D20B1CFBF9F1}"/>
          </ac:spMkLst>
        </pc:spChg>
        <pc:spChg chg="add">
          <ac:chgData name="Brito, Casey" userId="ee5f6a09-792e-4435-82b3-e58ee59be0b7" providerId="ADAL" clId="{7A48DC7C-B52E-475A-B431-1EE32A4ECB7E}" dt="2018-04-25T15:42:10.611" v="46"/>
          <ac:spMkLst>
            <pc:docMk/>
            <pc:sldMk cId="2818047493" sldId="259"/>
            <ac:spMk id="5" creationId="{2A966150-5E48-4664-B407-12CF920B0AEB}"/>
          </ac:spMkLst>
        </pc:spChg>
        <pc:picChg chg="mod">
          <ac:chgData name="Brito, Casey" userId="ee5f6a09-792e-4435-82b3-e58ee59be0b7" providerId="ADAL" clId="{7A48DC7C-B52E-475A-B431-1EE32A4ECB7E}" dt="2018-04-25T15:42:10.174" v="45" actId="1076"/>
          <ac:picMkLst>
            <pc:docMk/>
            <pc:sldMk cId="2818047493" sldId="259"/>
            <ac:picMk id="4" creationId="{C52B10A3-7CF2-4FC5-BEAA-8B994AB9D6CC}"/>
          </ac:picMkLst>
        </pc:picChg>
      </pc:sldChg>
      <pc:sldChg chg="modSp add">
        <pc:chgData name="Brito, Casey" userId="ee5f6a09-792e-4435-82b3-e58ee59be0b7" providerId="ADAL" clId="{7A48DC7C-B52E-475A-B431-1EE32A4ECB7E}" dt="2018-04-25T15:38:09.904" v="15" actId="20577"/>
        <pc:sldMkLst>
          <pc:docMk/>
          <pc:sldMk cId="813997855" sldId="265"/>
        </pc:sldMkLst>
        <pc:spChg chg="mod">
          <ac:chgData name="Brito, Casey" userId="ee5f6a09-792e-4435-82b3-e58ee59be0b7" providerId="ADAL" clId="{7A48DC7C-B52E-475A-B431-1EE32A4ECB7E}" dt="2018-04-25T15:38:09.904" v="15" actId="20577"/>
          <ac:spMkLst>
            <pc:docMk/>
            <pc:sldMk cId="813997855" sldId="265"/>
            <ac:spMk id="2" creationId="{D0E3569A-8208-4517-9BC2-44E9A76979A2}"/>
          </ac:spMkLst>
        </pc:spChg>
      </pc:sldChg>
      <pc:sldChg chg="addSp modSp add modAnim">
        <pc:chgData name="Brito, Casey" userId="ee5f6a09-792e-4435-82b3-e58ee59be0b7" providerId="ADAL" clId="{7A48DC7C-B52E-475A-B431-1EE32A4ECB7E}" dt="2018-04-25T15:43:46.447" v="96" actId="1076"/>
        <pc:sldMkLst>
          <pc:docMk/>
          <pc:sldMk cId="3663819466" sldId="266"/>
        </pc:sldMkLst>
        <pc:spChg chg="mod">
          <ac:chgData name="Brito, Casey" userId="ee5f6a09-792e-4435-82b3-e58ee59be0b7" providerId="ADAL" clId="{7A48DC7C-B52E-475A-B431-1EE32A4ECB7E}" dt="2018-04-25T15:43:36.789" v="92" actId="1076"/>
          <ac:spMkLst>
            <pc:docMk/>
            <pc:sldMk cId="3663819466" sldId="266"/>
            <ac:spMk id="2" creationId="{EEF7A5D7-D78C-485F-81C4-7836D336C22A}"/>
          </ac:spMkLst>
        </pc:spChg>
        <pc:spChg chg="add">
          <ac:chgData name="Brito, Casey" userId="ee5f6a09-792e-4435-82b3-e58ee59be0b7" providerId="ADAL" clId="{7A48DC7C-B52E-475A-B431-1EE32A4ECB7E}" dt="2018-04-25T15:43:44.337" v="95"/>
          <ac:spMkLst>
            <pc:docMk/>
            <pc:sldMk cId="3663819466" sldId="266"/>
            <ac:spMk id="5" creationId="{90C0A2D3-6C57-4AC5-8D78-8E68D3BDEC0B}"/>
          </ac:spMkLst>
        </pc:spChg>
        <pc:picChg chg="add mod">
          <ac:chgData name="Brito, Casey" userId="ee5f6a09-792e-4435-82b3-e58ee59be0b7" providerId="ADAL" clId="{7A48DC7C-B52E-475A-B431-1EE32A4ECB7E}" dt="2018-04-25T15:43:46.447" v="96" actId="1076"/>
          <ac:picMkLst>
            <pc:docMk/>
            <pc:sldMk cId="3663819466" sldId="266"/>
            <ac:picMk id="4" creationId="{2103861D-1391-49F5-B31C-433DC0DC9A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42CF-CFC5-43EC-A29B-673F8D842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A74ED-E032-4EF6-8AFC-99A918D74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70C9-B334-4E27-8840-3BA9E65D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3AF9-BA21-4EC8-8166-70039435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F645-9595-41A0-9228-DEAA877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3600-A6CD-4592-B732-61DE14C6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2CAE5-1FFF-4FAE-B00B-6C1F11A1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9469-6751-4106-82A8-6DDD37B9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F52C-0885-4320-AD2D-19561277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317E-9DB7-4FEA-A511-2DCB7AB8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971CC-11A3-4DC8-80ED-3421FDAD3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B750-855A-4745-B845-15BD5657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F972-D0B2-4CF3-BAF7-15248080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85C0-C9B8-42C8-BE9F-57338436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BCCED-5548-4CF3-9FB8-B5ADF901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EC91-1478-4453-B02E-DDB352E2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FE9A-CA42-4489-AA1B-A4668C6F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D172-9B85-420F-9BE2-2F4930AD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3F9F-57FC-47D9-BA8F-EB250AD6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6DD1-85A9-4111-B687-57E928ED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7F3F-98C8-4DF2-B6CD-A42EFB7F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EA44-A155-45EB-A83F-EB4BEAA7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ECFA-0EAC-45FC-A48C-FCB87855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505C-FA07-4076-8F03-2A68A457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F9E0-D10E-4ED4-98A8-D9633A5D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313C-B5F1-4481-B18A-D5AEE675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0D04-81A2-4831-99A3-048395A27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BFCB3-4622-4198-8F0B-6C17F69D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16D3-BF36-4051-9582-D99C917F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35170-A740-4E85-BA6A-57F51509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9FCE-B038-413F-BAE7-58EC7D3F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D781-6B8E-4395-9980-73EEF9F8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0BE1-1BB4-4536-AF35-4F03BBE6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ADBFD-862C-42E0-A496-F7AD1616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62149-BE9F-466A-BF6D-373710C60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47B86-F9A7-481E-A6E9-66F7BF488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FF70E-87EC-4B36-A4C5-8154FE65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6E8CA-0CAC-49F9-BEE8-2D66BAFA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B2AA5-E722-4BFB-AA6E-D2D42C51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9E36-689D-42CA-871E-486E8ED1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4BC19-1645-42AE-B369-A5B67955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CAE8D-6437-4241-8227-C55F3C7E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5E370-AADA-425A-B1FD-4DD1CEFE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DB34A-9151-4C99-85F5-9AD5045D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8D693-B838-4FE7-BF35-CCDAC9BD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4B436-932A-4693-AA6C-2A71FF1F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9286-723B-4383-BE87-AC0E6710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9AF5-1338-40F6-A086-AAD1DCA8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965F6-FC22-4A6B-93FB-82D8D137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4D383-30C0-4FA4-8238-5BE6F2B5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B60CE-E27E-48D6-8D96-95E7DFD8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21329-636A-472F-A993-E3932C28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E79A-2AB5-4080-AEB6-8FED95DF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44C7B-71DC-4A5B-A784-CCE930F14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24586-62E8-4E89-81D3-C87F964FD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90F8-9FA9-4145-999C-2E78FAE6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020F-64FA-4A56-86E9-AF34320B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68306-425C-4374-9A6F-C6759BFA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C9E43-3C77-474B-A8D2-28EF2DC2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77D4-AAFC-4AD6-80D2-0507C7E60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7BCD-6576-4638-A358-331413354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935E-AE88-4A52-B367-8BB22B59C9F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3F2B-4379-4521-9BFC-408493983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6776-3E4B-4508-8738-87E28DE38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FF6A3-A977-4FB5-8293-1887EAF29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8.7: Systems of Inequalities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672A4-ED2A-4F15-93EC-9D3C47D43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1" t="12494" r="48324" b="14034"/>
          <a:stretch/>
        </p:blipFill>
        <p:spPr>
          <a:xfrm>
            <a:off x="8892209" y="213256"/>
            <a:ext cx="2994992" cy="3383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E5D814-E640-4C8D-ACCD-2410C0CB1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0" t="20909" r="41961" b="24706"/>
          <a:stretch/>
        </p:blipFill>
        <p:spPr>
          <a:xfrm>
            <a:off x="5738191" y="1081712"/>
            <a:ext cx="3300913" cy="2102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5A175-55CF-4EEF-8294-CAF083A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7" y="-1485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In Calculus II, you will be asked 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55B14-F505-4C62-A7B9-F9E97BDB1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777" y="873187"/>
                <a:ext cx="5576414" cy="4351338"/>
              </a:xfrm>
            </p:spPr>
            <p:txBody>
              <a:bodyPr/>
              <a:lstStyle/>
              <a:p>
                <a:r>
                  <a:rPr lang="en-US" dirty="0"/>
                  <a:t>Find the volume for the solid of revolution generated by revolving the region bounded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about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55B14-F505-4C62-A7B9-F9E97BDB1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777" y="873187"/>
                <a:ext cx="5576414" cy="4351338"/>
              </a:xfrm>
              <a:blipFill>
                <a:blip r:embed="rId4"/>
                <a:stretch>
                  <a:fillRect l="-19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A0D0FD5-D22A-473E-AE63-7940F5FC28F2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4F4877-1E8C-4907-806C-BCF525A73E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2095" y="16030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Ex)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4F4877-1E8C-4907-806C-BCF525A73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2095" y="160301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FD3B2-910A-4C83-ADFB-2076144C1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1215" t="30463" r="25885" b="16516"/>
          <a:stretch/>
        </p:blipFill>
        <p:spPr>
          <a:xfrm>
            <a:off x="6498868" y="383922"/>
            <a:ext cx="3692055" cy="3345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833935-9735-41E5-BE23-5FB9C9170DD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DCB718-F371-4CCD-B3BB-D20B1CFBF9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4861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Ex)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DCB718-F371-4CCD-B3BB-D20B1CFBF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861" y="0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2B10A3-7CF2-4FC5-BEAA-8B994AB9D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489" t="31757" r="18614" b="22982"/>
          <a:stretch/>
        </p:blipFill>
        <p:spPr>
          <a:xfrm>
            <a:off x="5941634" y="384314"/>
            <a:ext cx="5195902" cy="3233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966150-5E48-4664-B407-12CF920B0AE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F7A5D7-D78C-485F-81C4-7836D336C2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8113" y="958550"/>
                <a:ext cx="5297558" cy="132556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Graph the region bounded by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F7A5D7-D78C-485F-81C4-7836D336C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8113" y="958550"/>
                <a:ext cx="5297558" cy="1325563"/>
              </a:xfrm>
              <a:blipFill>
                <a:blip r:embed="rId2"/>
                <a:stretch>
                  <a:fillRect l="-2417" t="-44954" b="-33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1393-75C4-4CD4-92A6-04CD50A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3861D-1391-49F5-B31C-433DC0DC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0" t="20909" r="41961" b="24706"/>
          <a:stretch/>
        </p:blipFill>
        <p:spPr>
          <a:xfrm>
            <a:off x="5841431" y="446653"/>
            <a:ext cx="5038604" cy="32099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C0A2D3-6C57-4AC5-8D78-8E68D3BDEC0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1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8.7: Systems of Inequalities</vt:lpstr>
      <vt:lpstr>In Calculus II, you will be asked to:</vt:lpstr>
      <vt:lpstr>Ex) Graph y&gt;x-1.</vt:lpstr>
      <vt:lpstr>Ex) Graph 6≥x-2y</vt:lpstr>
      <vt:lpstr>Graph the region bounded by   {█(y≤√x+5@y≥4/5 x+3@x≥0)┤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8.7</dc:title>
  <dc:creator>Brito, Casey</dc:creator>
  <cp:lastModifiedBy>Brito, Casey</cp:lastModifiedBy>
  <cp:revision>4</cp:revision>
  <dcterms:created xsi:type="dcterms:W3CDTF">2017-11-16T12:19:26Z</dcterms:created>
  <dcterms:modified xsi:type="dcterms:W3CDTF">2018-04-25T15:43:49Z</dcterms:modified>
</cp:coreProperties>
</file>