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F753A7B9-14F6-482E-A350-3A12056BA688}"/>
  </pc:docChgLst>
  <pc:docChgLst>
    <pc:chgData name="Brito, Casey" userId="ee5f6a09-792e-4435-82b3-e58ee59be0b7" providerId="ADAL" clId="{6BB8370C-C0A6-46AF-8A9B-65D3DD5124D6}"/>
    <pc:docChg chg="undo addSld delSld modSld sldOrd">
      <pc:chgData name="Brito, Casey" userId="ee5f6a09-792e-4435-82b3-e58ee59be0b7" providerId="ADAL" clId="{6BB8370C-C0A6-46AF-8A9B-65D3DD5124D6}" dt="2018-04-27T01:51:27.379" v="194" actId="2696"/>
      <pc:docMkLst>
        <pc:docMk/>
      </pc:docMkLst>
      <pc:sldChg chg="addSp modSp modAnim">
        <pc:chgData name="Brito, Casey" userId="ee5f6a09-792e-4435-82b3-e58ee59be0b7" providerId="ADAL" clId="{6BB8370C-C0A6-46AF-8A9B-65D3DD5124D6}" dt="2018-04-25T15:28:50.881" v="19" actId="1076"/>
        <pc:sldMkLst>
          <pc:docMk/>
          <pc:sldMk cId="2164982207" sldId="257"/>
        </pc:sldMkLst>
        <pc:spChg chg="mod">
          <ac:chgData name="Brito, Casey" userId="ee5f6a09-792e-4435-82b3-e58ee59be0b7" providerId="ADAL" clId="{6BB8370C-C0A6-46AF-8A9B-65D3DD5124D6}" dt="2018-04-25T15:28:29.312" v="11" actId="1076"/>
          <ac:spMkLst>
            <pc:docMk/>
            <pc:sldMk cId="2164982207" sldId="257"/>
            <ac:spMk id="5" creationId="{72949441-54FF-4E2F-930C-571D725F9686}"/>
          </ac:spMkLst>
        </pc:spChg>
        <pc:spChg chg="add">
          <ac:chgData name="Brito, Casey" userId="ee5f6a09-792e-4435-82b3-e58ee59be0b7" providerId="ADAL" clId="{6BB8370C-C0A6-46AF-8A9B-65D3DD5124D6}" dt="2018-04-25T15:28:50.881" v="19" actId="1076"/>
          <ac:spMkLst>
            <pc:docMk/>
            <pc:sldMk cId="2164982207" sldId="257"/>
            <ac:spMk id="10" creationId="{6B032F8D-797F-41E9-BAAC-52BF63548B8D}"/>
          </ac:spMkLst>
        </pc:spChg>
        <pc:spChg chg="mod">
          <ac:chgData name="Brito, Casey" userId="ee5f6a09-792e-4435-82b3-e58ee59be0b7" providerId="ADAL" clId="{6BB8370C-C0A6-46AF-8A9B-65D3DD5124D6}" dt="2018-04-25T15:28:45.656" v="16" actId="164"/>
          <ac:spMkLst>
            <pc:docMk/>
            <pc:sldMk cId="2164982207" sldId="257"/>
            <ac:spMk id="12" creationId="{7EF1221A-CB77-4E2F-A236-76EB4A7F4521}"/>
          </ac:spMkLst>
        </pc:spChg>
        <pc:grpChg chg="add mod">
          <ac:chgData name="Brito, Casey" userId="ee5f6a09-792e-4435-82b3-e58ee59be0b7" providerId="ADAL" clId="{6BB8370C-C0A6-46AF-8A9B-65D3DD5124D6}" dt="2018-04-25T15:28:50.161" v="18" actId="1076"/>
          <ac:grpSpMkLst>
            <pc:docMk/>
            <pc:sldMk cId="2164982207" sldId="257"/>
            <ac:grpSpMk id="2" creationId="{813FAD84-4AFC-4E39-BAA7-A1251A3D88A3}"/>
          </ac:grpSpMkLst>
        </pc:grpChg>
        <pc:picChg chg="mod">
          <ac:chgData name="Brito, Casey" userId="ee5f6a09-792e-4435-82b3-e58ee59be0b7" providerId="ADAL" clId="{6BB8370C-C0A6-46AF-8A9B-65D3DD5124D6}" dt="2018-04-25T15:28:36.143" v="14" actId="1076"/>
          <ac:picMkLst>
            <pc:docMk/>
            <pc:sldMk cId="2164982207" sldId="257"/>
            <ac:picMk id="4" creationId="{BA524F3D-0CD8-4095-82FB-9EE13A7DE9AA}"/>
          </ac:picMkLst>
        </pc:picChg>
        <pc:cxnChg chg="mod">
          <ac:chgData name="Brito, Casey" userId="ee5f6a09-792e-4435-82b3-e58ee59be0b7" providerId="ADAL" clId="{6BB8370C-C0A6-46AF-8A9B-65D3DD5124D6}" dt="2018-04-25T15:28:45.656" v="16" actId="164"/>
          <ac:cxnSpMkLst>
            <pc:docMk/>
            <pc:sldMk cId="2164982207" sldId="257"/>
            <ac:cxnSpMk id="8" creationId="{88DFA9BA-4211-42E5-93DE-2AE7C809E2FB}"/>
          </ac:cxnSpMkLst>
        </pc:cxnChg>
        <pc:cxnChg chg="mod">
          <ac:chgData name="Brito, Casey" userId="ee5f6a09-792e-4435-82b3-e58ee59be0b7" providerId="ADAL" clId="{6BB8370C-C0A6-46AF-8A9B-65D3DD5124D6}" dt="2018-04-25T15:28:45.656" v="16" actId="164"/>
          <ac:cxnSpMkLst>
            <pc:docMk/>
            <pc:sldMk cId="2164982207" sldId="257"/>
            <ac:cxnSpMk id="9" creationId="{0436E882-A203-4824-9B10-9954374D5B2A}"/>
          </ac:cxnSpMkLst>
        </pc:cxnChg>
      </pc:sldChg>
      <pc:sldChg chg="addSp modSp modAnim">
        <pc:chgData name="Brito, Casey" userId="ee5f6a09-792e-4435-82b3-e58ee59be0b7" providerId="ADAL" clId="{6BB8370C-C0A6-46AF-8A9B-65D3DD5124D6}" dt="2018-04-25T15:29:30.031" v="29" actId="1076"/>
        <pc:sldMkLst>
          <pc:docMk/>
          <pc:sldMk cId="2173544181" sldId="258"/>
        </pc:sldMkLst>
        <pc:spChg chg="mod">
          <ac:chgData name="Brito, Casey" userId="ee5f6a09-792e-4435-82b3-e58ee59be0b7" providerId="ADAL" clId="{6BB8370C-C0A6-46AF-8A9B-65D3DD5124D6}" dt="2018-04-25T15:28:56.522" v="20" actId="1076"/>
          <ac:spMkLst>
            <pc:docMk/>
            <pc:sldMk cId="2173544181" sldId="258"/>
            <ac:spMk id="5" creationId="{72949441-54FF-4E2F-930C-571D725F9686}"/>
          </ac:spMkLst>
        </pc:spChg>
        <pc:spChg chg="add">
          <ac:chgData name="Brito, Casey" userId="ee5f6a09-792e-4435-82b3-e58ee59be0b7" providerId="ADAL" clId="{6BB8370C-C0A6-46AF-8A9B-65D3DD5124D6}" dt="2018-04-25T15:29:25.290" v="27" actId="1076"/>
          <ac:spMkLst>
            <pc:docMk/>
            <pc:sldMk cId="2173544181" sldId="258"/>
            <ac:spMk id="10" creationId="{F99120B4-8E27-4F70-99C1-B74E74E21326}"/>
          </ac:spMkLst>
        </pc:spChg>
        <pc:spChg chg="mod">
          <ac:chgData name="Brito, Casey" userId="ee5f6a09-792e-4435-82b3-e58ee59be0b7" providerId="ADAL" clId="{6BB8370C-C0A6-46AF-8A9B-65D3DD5124D6}" dt="2018-04-25T15:29:14.605" v="21" actId="164"/>
          <ac:spMkLst>
            <pc:docMk/>
            <pc:sldMk cId="2173544181" sldId="258"/>
            <ac:spMk id="12" creationId="{7EF1221A-CB77-4E2F-A236-76EB4A7F4521}"/>
          </ac:spMkLst>
        </pc:spChg>
        <pc:grpChg chg="add mod">
          <ac:chgData name="Brito, Casey" userId="ee5f6a09-792e-4435-82b3-e58ee59be0b7" providerId="ADAL" clId="{6BB8370C-C0A6-46AF-8A9B-65D3DD5124D6}" dt="2018-04-25T15:29:30.031" v="29" actId="1076"/>
          <ac:grpSpMkLst>
            <pc:docMk/>
            <pc:sldMk cId="2173544181" sldId="258"/>
            <ac:grpSpMk id="2" creationId="{F2B93990-8D08-489A-9B32-7443C7A31902}"/>
          </ac:grpSpMkLst>
        </pc:grpChg>
        <pc:picChg chg="mod">
          <ac:chgData name="Brito, Casey" userId="ee5f6a09-792e-4435-82b3-e58ee59be0b7" providerId="ADAL" clId="{6BB8370C-C0A6-46AF-8A9B-65D3DD5124D6}" dt="2018-04-25T15:29:23.998" v="26" actId="1076"/>
          <ac:picMkLst>
            <pc:docMk/>
            <pc:sldMk cId="2173544181" sldId="258"/>
            <ac:picMk id="4" creationId="{BA524F3D-0CD8-4095-82FB-9EE13A7DE9AA}"/>
          </ac:picMkLst>
        </pc:picChg>
        <pc:cxnChg chg="mod">
          <ac:chgData name="Brito, Casey" userId="ee5f6a09-792e-4435-82b3-e58ee59be0b7" providerId="ADAL" clId="{6BB8370C-C0A6-46AF-8A9B-65D3DD5124D6}" dt="2018-04-25T15:29:14.605" v="21" actId="164"/>
          <ac:cxnSpMkLst>
            <pc:docMk/>
            <pc:sldMk cId="2173544181" sldId="258"/>
            <ac:cxnSpMk id="8" creationId="{88DFA9BA-4211-42E5-93DE-2AE7C809E2FB}"/>
          </ac:cxnSpMkLst>
        </pc:cxnChg>
        <pc:cxnChg chg="mod">
          <ac:chgData name="Brito, Casey" userId="ee5f6a09-792e-4435-82b3-e58ee59be0b7" providerId="ADAL" clId="{6BB8370C-C0A6-46AF-8A9B-65D3DD5124D6}" dt="2018-04-25T15:29:14.605" v="21" actId="164"/>
          <ac:cxnSpMkLst>
            <pc:docMk/>
            <pc:sldMk cId="2173544181" sldId="258"/>
            <ac:cxnSpMk id="9" creationId="{0436E882-A203-4824-9B10-9954374D5B2A}"/>
          </ac:cxnSpMkLst>
        </pc:cxnChg>
      </pc:sldChg>
      <pc:sldChg chg="addSp modSp modAnim">
        <pc:chgData name="Brito, Casey" userId="ee5f6a09-792e-4435-82b3-e58ee59be0b7" providerId="ADAL" clId="{6BB8370C-C0A6-46AF-8A9B-65D3DD5124D6}" dt="2018-04-25T15:29:50.394" v="36" actId="1076"/>
        <pc:sldMkLst>
          <pc:docMk/>
          <pc:sldMk cId="3447138224" sldId="259"/>
        </pc:sldMkLst>
        <pc:spChg chg="mod">
          <ac:chgData name="Brito, Casey" userId="ee5f6a09-792e-4435-82b3-e58ee59be0b7" providerId="ADAL" clId="{6BB8370C-C0A6-46AF-8A9B-65D3DD5124D6}" dt="2018-04-25T15:29:44.337" v="33" actId="164"/>
          <ac:spMkLst>
            <pc:docMk/>
            <pc:sldMk cId="3447138224" sldId="259"/>
            <ac:spMk id="2" creationId="{137EDCE8-2EE0-43B9-9163-D07F5172DA18}"/>
          </ac:spMkLst>
        </pc:spChg>
        <pc:spChg chg="mod">
          <ac:chgData name="Brito, Casey" userId="ee5f6a09-792e-4435-82b3-e58ee59be0b7" providerId="ADAL" clId="{6BB8370C-C0A6-46AF-8A9B-65D3DD5124D6}" dt="2018-04-25T15:29:35.600" v="30" actId="1076"/>
          <ac:spMkLst>
            <pc:docMk/>
            <pc:sldMk cId="3447138224" sldId="259"/>
            <ac:spMk id="5" creationId="{72949441-54FF-4E2F-930C-571D725F9686}"/>
          </ac:spMkLst>
        </pc:spChg>
        <pc:spChg chg="add">
          <ac:chgData name="Brito, Casey" userId="ee5f6a09-792e-4435-82b3-e58ee59be0b7" providerId="ADAL" clId="{6BB8370C-C0A6-46AF-8A9B-65D3DD5124D6}" dt="2018-04-25T15:29:50.394" v="36" actId="1076"/>
          <ac:spMkLst>
            <pc:docMk/>
            <pc:sldMk cId="3447138224" sldId="259"/>
            <ac:spMk id="10" creationId="{B4081C6B-7276-461E-8A87-3F9386AC7BEE}"/>
          </ac:spMkLst>
        </pc:spChg>
        <pc:grpChg chg="add mod">
          <ac:chgData name="Brito, Casey" userId="ee5f6a09-792e-4435-82b3-e58ee59be0b7" providerId="ADAL" clId="{6BB8370C-C0A6-46AF-8A9B-65D3DD5124D6}" dt="2018-04-25T15:29:49.889" v="35" actId="1076"/>
          <ac:grpSpMkLst>
            <pc:docMk/>
            <pc:sldMk cId="3447138224" sldId="259"/>
            <ac:grpSpMk id="3" creationId="{D49B1AB1-4E71-4054-A08E-1B7ADB48C311}"/>
          </ac:grpSpMkLst>
        </pc:grpChg>
        <pc:picChg chg="mod">
          <ac:chgData name="Brito, Casey" userId="ee5f6a09-792e-4435-82b3-e58ee59be0b7" providerId="ADAL" clId="{6BB8370C-C0A6-46AF-8A9B-65D3DD5124D6}" dt="2018-04-25T15:29:39.944" v="32" actId="1076"/>
          <ac:picMkLst>
            <pc:docMk/>
            <pc:sldMk cId="3447138224" sldId="259"/>
            <ac:picMk id="4" creationId="{BA524F3D-0CD8-4095-82FB-9EE13A7DE9AA}"/>
          </ac:picMkLst>
        </pc:picChg>
        <pc:cxnChg chg="mod">
          <ac:chgData name="Brito, Casey" userId="ee5f6a09-792e-4435-82b3-e58ee59be0b7" providerId="ADAL" clId="{6BB8370C-C0A6-46AF-8A9B-65D3DD5124D6}" dt="2018-04-25T15:29:44.337" v="33" actId="164"/>
          <ac:cxnSpMkLst>
            <pc:docMk/>
            <pc:sldMk cId="3447138224" sldId="259"/>
            <ac:cxnSpMk id="8" creationId="{88DFA9BA-4211-42E5-93DE-2AE7C809E2FB}"/>
          </ac:cxnSpMkLst>
        </pc:cxnChg>
        <pc:cxnChg chg="mod">
          <ac:chgData name="Brito, Casey" userId="ee5f6a09-792e-4435-82b3-e58ee59be0b7" providerId="ADAL" clId="{6BB8370C-C0A6-46AF-8A9B-65D3DD5124D6}" dt="2018-04-25T15:29:44.337" v="33" actId="164"/>
          <ac:cxnSpMkLst>
            <pc:docMk/>
            <pc:sldMk cId="3447138224" sldId="259"/>
            <ac:cxnSpMk id="9" creationId="{0436E882-A203-4824-9B10-9954374D5B2A}"/>
          </ac:cxnSpMkLst>
        </pc:cxnChg>
      </pc:sldChg>
      <pc:sldChg chg="addSp modSp modAnim">
        <pc:chgData name="Brito, Casey" userId="ee5f6a09-792e-4435-82b3-e58ee59be0b7" providerId="ADAL" clId="{6BB8370C-C0A6-46AF-8A9B-65D3DD5124D6}" dt="2018-04-25T15:30:10.134" v="44" actId="1076"/>
        <pc:sldMkLst>
          <pc:docMk/>
          <pc:sldMk cId="3779797809" sldId="260"/>
        </pc:sldMkLst>
        <pc:spChg chg="mod">
          <ac:chgData name="Brito, Casey" userId="ee5f6a09-792e-4435-82b3-e58ee59be0b7" providerId="ADAL" clId="{6BB8370C-C0A6-46AF-8A9B-65D3DD5124D6}" dt="2018-04-25T15:30:05.881" v="41" actId="164"/>
          <ac:spMkLst>
            <pc:docMk/>
            <pc:sldMk cId="3779797809" sldId="260"/>
            <ac:spMk id="2" creationId="{137EDCE8-2EE0-43B9-9163-D07F5172DA18}"/>
          </ac:spMkLst>
        </pc:spChg>
        <pc:spChg chg="mod">
          <ac:chgData name="Brito, Casey" userId="ee5f6a09-792e-4435-82b3-e58ee59be0b7" providerId="ADAL" clId="{6BB8370C-C0A6-46AF-8A9B-65D3DD5124D6}" dt="2018-04-25T15:29:55.091" v="37" actId="1076"/>
          <ac:spMkLst>
            <pc:docMk/>
            <pc:sldMk cId="3779797809" sldId="260"/>
            <ac:spMk id="5" creationId="{72949441-54FF-4E2F-930C-571D725F9686}"/>
          </ac:spMkLst>
        </pc:spChg>
        <pc:spChg chg="mod">
          <ac:chgData name="Brito, Casey" userId="ee5f6a09-792e-4435-82b3-e58ee59be0b7" providerId="ADAL" clId="{6BB8370C-C0A6-46AF-8A9B-65D3DD5124D6}" dt="2018-04-25T15:30:05.881" v="41" actId="164"/>
          <ac:spMkLst>
            <pc:docMk/>
            <pc:sldMk cId="3779797809" sldId="260"/>
            <ac:spMk id="7" creationId="{63CDE556-E35E-4DB9-A5B3-A6731EB928E1}"/>
          </ac:spMkLst>
        </pc:spChg>
        <pc:spChg chg="add">
          <ac:chgData name="Brito, Casey" userId="ee5f6a09-792e-4435-82b3-e58ee59be0b7" providerId="ADAL" clId="{6BB8370C-C0A6-46AF-8A9B-65D3DD5124D6}" dt="2018-04-25T15:30:10.134" v="44" actId="1076"/>
          <ac:spMkLst>
            <pc:docMk/>
            <pc:sldMk cId="3779797809" sldId="260"/>
            <ac:spMk id="10" creationId="{C4C2EE9B-16DA-4FE7-952F-BE024539AAF8}"/>
          </ac:spMkLst>
        </pc:spChg>
        <pc:grpChg chg="add mod">
          <ac:chgData name="Brito, Casey" userId="ee5f6a09-792e-4435-82b3-e58ee59be0b7" providerId="ADAL" clId="{6BB8370C-C0A6-46AF-8A9B-65D3DD5124D6}" dt="2018-04-25T15:30:09.588" v="43" actId="1076"/>
          <ac:grpSpMkLst>
            <pc:docMk/>
            <pc:sldMk cId="3779797809" sldId="260"/>
            <ac:grpSpMk id="3" creationId="{FC757B21-243B-4F61-824B-1C4AD431F72D}"/>
          </ac:grpSpMkLst>
        </pc:grpChg>
        <pc:picChg chg="mod">
          <ac:chgData name="Brito, Casey" userId="ee5f6a09-792e-4435-82b3-e58ee59be0b7" providerId="ADAL" clId="{6BB8370C-C0A6-46AF-8A9B-65D3DD5124D6}" dt="2018-04-25T15:30:01.124" v="40" actId="14100"/>
          <ac:picMkLst>
            <pc:docMk/>
            <pc:sldMk cId="3779797809" sldId="260"/>
            <ac:picMk id="4" creationId="{BA524F3D-0CD8-4095-82FB-9EE13A7DE9AA}"/>
          </ac:picMkLst>
        </pc:picChg>
        <pc:cxnChg chg="mod">
          <ac:chgData name="Brito, Casey" userId="ee5f6a09-792e-4435-82b3-e58ee59be0b7" providerId="ADAL" clId="{6BB8370C-C0A6-46AF-8A9B-65D3DD5124D6}" dt="2018-04-25T15:30:05.881" v="41" actId="164"/>
          <ac:cxnSpMkLst>
            <pc:docMk/>
            <pc:sldMk cId="3779797809" sldId="260"/>
            <ac:cxnSpMk id="8" creationId="{88DFA9BA-4211-42E5-93DE-2AE7C809E2FB}"/>
          </ac:cxnSpMkLst>
        </pc:cxnChg>
        <pc:cxnChg chg="mod">
          <ac:chgData name="Brito, Casey" userId="ee5f6a09-792e-4435-82b3-e58ee59be0b7" providerId="ADAL" clId="{6BB8370C-C0A6-46AF-8A9B-65D3DD5124D6}" dt="2018-04-25T15:30:05.881" v="41" actId="164"/>
          <ac:cxnSpMkLst>
            <pc:docMk/>
            <pc:sldMk cId="3779797809" sldId="260"/>
            <ac:cxnSpMk id="9" creationId="{0436E882-A203-4824-9B10-9954374D5B2A}"/>
          </ac:cxnSpMkLst>
        </pc:cxnChg>
      </pc:sldChg>
      <pc:sldChg chg="addSp modSp modAnim">
        <pc:chgData name="Brito, Casey" userId="ee5f6a09-792e-4435-82b3-e58ee59be0b7" providerId="ADAL" clId="{6BB8370C-C0A6-46AF-8A9B-65D3DD5124D6}" dt="2018-04-25T15:30:37.422" v="54" actId="1076"/>
        <pc:sldMkLst>
          <pc:docMk/>
          <pc:sldMk cId="876804626" sldId="261"/>
        </pc:sldMkLst>
        <pc:spChg chg="mod">
          <ac:chgData name="Brito, Casey" userId="ee5f6a09-792e-4435-82b3-e58ee59be0b7" providerId="ADAL" clId="{6BB8370C-C0A6-46AF-8A9B-65D3DD5124D6}" dt="2018-04-25T15:30:19.477" v="47" actId="1076"/>
          <ac:spMkLst>
            <pc:docMk/>
            <pc:sldMk cId="876804626" sldId="261"/>
            <ac:spMk id="5" creationId="{72949441-54FF-4E2F-930C-571D725F9686}"/>
          </ac:spMkLst>
        </pc:spChg>
        <pc:spChg chg="mod">
          <ac:chgData name="Brito, Casey" userId="ee5f6a09-792e-4435-82b3-e58ee59be0b7" providerId="ADAL" clId="{6BB8370C-C0A6-46AF-8A9B-65D3DD5124D6}" dt="2018-04-25T15:30:32.667" v="51" actId="164"/>
          <ac:spMkLst>
            <pc:docMk/>
            <pc:sldMk cId="876804626" sldId="261"/>
            <ac:spMk id="11" creationId="{B3EF9C4A-A795-4C71-932F-910D59D04B05}"/>
          </ac:spMkLst>
        </pc:spChg>
        <pc:spChg chg="add">
          <ac:chgData name="Brito, Casey" userId="ee5f6a09-792e-4435-82b3-e58ee59be0b7" providerId="ADAL" clId="{6BB8370C-C0A6-46AF-8A9B-65D3DD5124D6}" dt="2018-04-25T15:30:37.422" v="54" actId="1076"/>
          <ac:spMkLst>
            <pc:docMk/>
            <pc:sldMk cId="876804626" sldId="261"/>
            <ac:spMk id="12" creationId="{222AAC64-51F8-44C3-9FE7-F98DAF18E91C}"/>
          </ac:spMkLst>
        </pc:spChg>
        <pc:grpChg chg="add mod">
          <ac:chgData name="Brito, Casey" userId="ee5f6a09-792e-4435-82b3-e58ee59be0b7" providerId="ADAL" clId="{6BB8370C-C0A6-46AF-8A9B-65D3DD5124D6}" dt="2018-04-25T15:30:35.975" v="53" actId="1076"/>
          <ac:grpSpMkLst>
            <pc:docMk/>
            <pc:sldMk cId="876804626" sldId="261"/>
            <ac:grpSpMk id="2" creationId="{A9F89B37-66DF-471E-8705-352135C06E6D}"/>
          </ac:grpSpMkLst>
        </pc:grpChg>
        <pc:picChg chg="mod">
          <ac:chgData name="Brito, Casey" userId="ee5f6a09-792e-4435-82b3-e58ee59be0b7" providerId="ADAL" clId="{6BB8370C-C0A6-46AF-8A9B-65D3DD5124D6}" dt="2018-04-25T15:30:27.647" v="50" actId="1076"/>
          <ac:picMkLst>
            <pc:docMk/>
            <pc:sldMk cId="876804626" sldId="261"/>
            <ac:picMk id="10" creationId="{906235FB-FB4B-4FC2-8664-87696A3D08AE}"/>
          </ac:picMkLst>
        </pc:picChg>
        <pc:cxnChg chg="mod">
          <ac:chgData name="Brito, Casey" userId="ee5f6a09-792e-4435-82b3-e58ee59be0b7" providerId="ADAL" clId="{6BB8370C-C0A6-46AF-8A9B-65D3DD5124D6}" dt="2018-04-25T15:30:32.667" v="51" actId="164"/>
          <ac:cxnSpMkLst>
            <pc:docMk/>
            <pc:sldMk cId="876804626" sldId="261"/>
            <ac:cxnSpMk id="8" creationId="{88DFA9BA-4211-42E5-93DE-2AE7C809E2FB}"/>
          </ac:cxnSpMkLst>
        </pc:cxnChg>
        <pc:cxnChg chg="mod">
          <ac:chgData name="Brito, Casey" userId="ee5f6a09-792e-4435-82b3-e58ee59be0b7" providerId="ADAL" clId="{6BB8370C-C0A6-46AF-8A9B-65D3DD5124D6}" dt="2018-04-25T15:30:32.667" v="51" actId="164"/>
          <ac:cxnSpMkLst>
            <pc:docMk/>
            <pc:sldMk cId="876804626" sldId="261"/>
            <ac:cxnSpMk id="9" creationId="{0436E882-A203-4824-9B10-9954374D5B2A}"/>
          </ac:cxnSpMkLst>
        </pc:cxnChg>
      </pc:sldChg>
      <pc:sldChg chg="addSp modSp modAnim">
        <pc:chgData name="Brito, Casey" userId="ee5f6a09-792e-4435-82b3-e58ee59be0b7" providerId="ADAL" clId="{6BB8370C-C0A6-46AF-8A9B-65D3DD5124D6}" dt="2018-04-25T15:31:28.075" v="66" actId="1076"/>
        <pc:sldMkLst>
          <pc:docMk/>
          <pc:sldMk cId="2222093135" sldId="262"/>
        </pc:sldMkLst>
        <pc:spChg chg="mod">
          <ac:chgData name="Brito, Casey" userId="ee5f6a09-792e-4435-82b3-e58ee59be0b7" providerId="ADAL" clId="{6BB8370C-C0A6-46AF-8A9B-65D3DD5124D6}" dt="2018-04-25T15:30:43.673" v="55" actId="1076"/>
          <ac:spMkLst>
            <pc:docMk/>
            <pc:sldMk cId="2222093135" sldId="262"/>
            <ac:spMk id="5" creationId="{72949441-54FF-4E2F-930C-571D725F9686}"/>
          </ac:spMkLst>
        </pc:spChg>
        <pc:spChg chg="add">
          <ac:chgData name="Brito, Casey" userId="ee5f6a09-792e-4435-82b3-e58ee59be0b7" providerId="ADAL" clId="{6BB8370C-C0A6-46AF-8A9B-65D3DD5124D6}" dt="2018-04-25T15:31:28.075" v="66" actId="1076"/>
          <ac:spMkLst>
            <pc:docMk/>
            <pc:sldMk cId="2222093135" sldId="262"/>
            <ac:spMk id="11" creationId="{46A92778-BDA8-4E8D-B336-5384183F52ED}"/>
          </ac:spMkLst>
        </pc:spChg>
        <pc:grpChg chg="add mod">
          <ac:chgData name="Brito, Casey" userId="ee5f6a09-792e-4435-82b3-e58ee59be0b7" providerId="ADAL" clId="{6BB8370C-C0A6-46AF-8A9B-65D3DD5124D6}" dt="2018-04-25T15:30:57.139" v="61" actId="1076"/>
          <ac:grpSpMkLst>
            <pc:docMk/>
            <pc:sldMk cId="2222093135" sldId="262"/>
            <ac:grpSpMk id="2" creationId="{86FEED9D-ED91-4403-86F4-71C7E71FE239}"/>
          </ac:grpSpMkLst>
        </pc:grpChg>
        <pc:picChg chg="mod">
          <ac:chgData name="Brito, Casey" userId="ee5f6a09-792e-4435-82b3-e58ee59be0b7" providerId="ADAL" clId="{6BB8370C-C0A6-46AF-8A9B-65D3DD5124D6}" dt="2018-04-25T15:30:48.834" v="58" actId="1076"/>
          <ac:picMkLst>
            <pc:docMk/>
            <pc:sldMk cId="2222093135" sldId="262"/>
            <ac:picMk id="10" creationId="{906235FB-FB4B-4FC2-8664-87696A3D08AE}"/>
          </ac:picMkLst>
        </pc:picChg>
        <pc:cxnChg chg="mod">
          <ac:chgData name="Brito, Casey" userId="ee5f6a09-792e-4435-82b3-e58ee59be0b7" providerId="ADAL" clId="{6BB8370C-C0A6-46AF-8A9B-65D3DD5124D6}" dt="2018-04-25T15:30:53.531" v="59" actId="164"/>
          <ac:cxnSpMkLst>
            <pc:docMk/>
            <pc:sldMk cId="2222093135" sldId="262"/>
            <ac:cxnSpMk id="3" creationId="{5F14D3E0-9D5D-479B-801C-93AAB91C1A5B}"/>
          </ac:cxnSpMkLst>
        </pc:cxnChg>
        <pc:cxnChg chg="mod">
          <ac:chgData name="Brito, Casey" userId="ee5f6a09-792e-4435-82b3-e58ee59be0b7" providerId="ADAL" clId="{6BB8370C-C0A6-46AF-8A9B-65D3DD5124D6}" dt="2018-04-25T15:30:53.531" v="59" actId="164"/>
          <ac:cxnSpMkLst>
            <pc:docMk/>
            <pc:sldMk cId="2222093135" sldId="262"/>
            <ac:cxnSpMk id="8" creationId="{88DFA9BA-4211-42E5-93DE-2AE7C809E2FB}"/>
          </ac:cxnSpMkLst>
        </pc:cxnChg>
        <pc:cxnChg chg="mod">
          <ac:chgData name="Brito, Casey" userId="ee5f6a09-792e-4435-82b3-e58ee59be0b7" providerId="ADAL" clId="{6BB8370C-C0A6-46AF-8A9B-65D3DD5124D6}" dt="2018-04-25T15:30:53.531" v="59" actId="164"/>
          <ac:cxnSpMkLst>
            <pc:docMk/>
            <pc:sldMk cId="2222093135" sldId="262"/>
            <ac:cxnSpMk id="9" creationId="{0436E882-A203-4824-9B10-9954374D5B2A}"/>
          </ac:cxnSpMkLst>
        </pc:cxnChg>
      </pc:sldChg>
      <pc:sldChg chg="addSp modSp modAnim">
        <pc:chgData name="Brito, Casey" userId="ee5f6a09-792e-4435-82b3-e58ee59be0b7" providerId="ADAL" clId="{6BB8370C-C0A6-46AF-8A9B-65D3DD5124D6}" dt="2018-04-25T15:31:54.443" v="76" actId="1076"/>
        <pc:sldMkLst>
          <pc:docMk/>
          <pc:sldMk cId="1539235557" sldId="263"/>
        </pc:sldMkLst>
        <pc:spChg chg="mod">
          <ac:chgData name="Brito, Casey" userId="ee5f6a09-792e-4435-82b3-e58ee59be0b7" providerId="ADAL" clId="{6BB8370C-C0A6-46AF-8A9B-65D3DD5124D6}" dt="2018-04-25T15:31:32.264" v="67" actId="1076"/>
          <ac:spMkLst>
            <pc:docMk/>
            <pc:sldMk cId="1539235557" sldId="263"/>
            <ac:spMk id="5" creationId="{72949441-54FF-4E2F-930C-571D725F9686}"/>
          </ac:spMkLst>
        </pc:spChg>
        <pc:spChg chg="add">
          <ac:chgData name="Brito, Casey" userId="ee5f6a09-792e-4435-82b3-e58ee59be0b7" providerId="ADAL" clId="{6BB8370C-C0A6-46AF-8A9B-65D3DD5124D6}" dt="2018-04-25T15:31:54.443" v="76" actId="1076"/>
          <ac:spMkLst>
            <pc:docMk/>
            <pc:sldMk cId="1539235557" sldId="263"/>
            <ac:spMk id="11" creationId="{B35214AA-5C29-4A20-952A-4272635FF6BF}"/>
          </ac:spMkLst>
        </pc:spChg>
        <pc:grpChg chg="add mod">
          <ac:chgData name="Brito, Casey" userId="ee5f6a09-792e-4435-82b3-e58ee59be0b7" providerId="ADAL" clId="{6BB8370C-C0A6-46AF-8A9B-65D3DD5124D6}" dt="2018-04-25T15:31:53.722" v="75" actId="1076"/>
          <ac:grpSpMkLst>
            <pc:docMk/>
            <pc:sldMk cId="1539235557" sldId="263"/>
            <ac:grpSpMk id="2" creationId="{0AAFAD22-CF1F-4C01-8C95-5F142C66E4D6}"/>
          </ac:grpSpMkLst>
        </pc:grpChg>
        <pc:picChg chg="mod ord">
          <ac:chgData name="Brito, Casey" userId="ee5f6a09-792e-4435-82b3-e58ee59be0b7" providerId="ADAL" clId="{6BB8370C-C0A6-46AF-8A9B-65D3DD5124D6}" dt="2018-04-25T15:31:40.129" v="71" actId="1076"/>
          <ac:picMkLst>
            <pc:docMk/>
            <pc:sldMk cId="1539235557" sldId="263"/>
            <ac:picMk id="10" creationId="{906235FB-FB4B-4FC2-8664-87696A3D08AE}"/>
          </ac:picMkLst>
        </pc:picChg>
        <pc:cxnChg chg="mod ord">
          <ac:chgData name="Brito, Casey" userId="ee5f6a09-792e-4435-82b3-e58ee59be0b7" providerId="ADAL" clId="{6BB8370C-C0A6-46AF-8A9B-65D3DD5124D6}" dt="2018-04-25T15:31:49.833" v="73" actId="164"/>
          <ac:cxnSpMkLst>
            <pc:docMk/>
            <pc:sldMk cId="1539235557" sldId="263"/>
            <ac:cxnSpMk id="3" creationId="{5F14D3E0-9D5D-479B-801C-93AAB91C1A5B}"/>
          </ac:cxnSpMkLst>
        </pc:cxnChg>
        <pc:cxnChg chg="mod ord">
          <ac:chgData name="Brito, Casey" userId="ee5f6a09-792e-4435-82b3-e58ee59be0b7" providerId="ADAL" clId="{6BB8370C-C0A6-46AF-8A9B-65D3DD5124D6}" dt="2018-04-25T15:31:49.833" v="73" actId="164"/>
          <ac:cxnSpMkLst>
            <pc:docMk/>
            <pc:sldMk cId="1539235557" sldId="263"/>
            <ac:cxnSpMk id="7" creationId="{BCEC544E-3F81-4141-81D3-82EF8FA730A1}"/>
          </ac:cxnSpMkLst>
        </pc:cxnChg>
        <pc:cxnChg chg="mod ord">
          <ac:chgData name="Brito, Casey" userId="ee5f6a09-792e-4435-82b3-e58ee59be0b7" providerId="ADAL" clId="{6BB8370C-C0A6-46AF-8A9B-65D3DD5124D6}" dt="2018-04-25T15:31:49.833" v="73" actId="164"/>
          <ac:cxnSpMkLst>
            <pc:docMk/>
            <pc:sldMk cId="1539235557" sldId="263"/>
            <ac:cxnSpMk id="8" creationId="{88DFA9BA-4211-42E5-93DE-2AE7C809E2FB}"/>
          </ac:cxnSpMkLst>
        </pc:cxnChg>
        <pc:cxnChg chg="mod ord">
          <ac:chgData name="Brito, Casey" userId="ee5f6a09-792e-4435-82b3-e58ee59be0b7" providerId="ADAL" clId="{6BB8370C-C0A6-46AF-8A9B-65D3DD5124D6}" dt="2018-04-25T15:31:49.833" v="73" actId="164"/>
          <ac:cxnSpMkLst>
            <pc:docMk/>
            <pc:sldMk cId="1539235557" sldId="263"/>
            <ac:cxnSpMk id="9" creationId="{0436E882-A203-4824-9B10-9954374D5B2A}"/>
          </ac:cxnSpMkLst>
        </pc:cxnChg>
      </pc:sldChg>
      <pc:sldChg chg="addSp modSp modAnim">
        <pc:chgData name="Brito, Casey" userId="ee5f6a09-792e-4435-82b3-e58ee59be0b7" providerId="ADAL" clId="{6BB8370C-C0A6-46AF-8A9B-65D3DD5124D6}" dt="2018-04-25T15:33:44.271" v="131" actId="115"/>
        <pc:sldMkLst>
          <pc:docMk/>
          <pc:sldMk cId="3983786225" sldId="264"/>
        </pc:sldMkLst>
        <pc:spChg chg="mod">
          <ac:chgData name="Brito, Casey" userId="ee5f6a09-792e-4435-82b3-e58ee59be0b7" providerId="ADAL" clId="{6BB8370C-C0A6-46AF-8A9B-65D3DD5124D6}" dt="2018-04-25T15:32:05.948" v="83" actId="1076"/>
          <ac:spMkLst>
            <pc:docMk/>
            <pc:sldMk cId="3983786225" sldId="264"/>
            <ac:spMk id="5" creationId="{8ADC499F-5209-4EA2-8678-9704716E8B1C}"/>
          </ac:spMkLst>
        </pc:spChg>
        <pc:spChg chg="mod">
          <ac:chgData name="Brito, Casey" userId="ee5f6a09-792e-4435-82b3-e58ee59be0b7" providerId="ADAL" clId="{6BB8370C-C0A6-46AF-8A9B-65D3DD5124D6}" dt="2018-04-25T15:33:44.271" v="131" actId="115"/>
          <ac:spMkLst>
            <pc:docMk/>
            <pc:sldMk cId="3983786225" sldId="264"/>
            <ac:spMk id="6" creationId="{74307613-DA0C-4ED6-8C52-18C86F1F6E34}"/>
          </ac:spMkLst>
        </pc:spChg>
        <pc:spChg chg="add">
          <ac:chgData name="Brito, Casey" userId="ee5f6a09-792e-4435-82b3-e58ee59be0b7" providerId="ADAL" clId="{6BB8370C-C0A6-46AF-8A9B-65D3DD5124D6}" dt="2018-04-25T15:32:51.713" v="96" actId="115"/>
          <ac:spMkLst>
            <pc:docMk/>
            <pc:sldMk cId="3983786225" sldId="264"/>
            <ac:spMk id="8" creationId="{4F98E4F5-7AF5-4F18-B11A-74EC7794DEE9}"/>
          </ac:spMkLst>
        </pc:spChg>
        <pc:graphicFrameChg chg="mod modGraphic">
          <ac:chgData name="Brito, Casey" userId="ee5f6a09-792e-4435-82b3-e58ee59be0b7" providerId="ADAL" clId="{6BB8370C-C0A6-46AF-8A9B-65D3DD5124D6}" dt="2018-04-25T15:32:33.343" v="91" actId="14100"/>
          <ac:graphicFrameMkLst>
            <pc:docMk/>
            <pc:sldMk cId="3983786225" sldId="264"/>
            <ac:graphicFrameMk id="7" creationId="{9A3CE303-C264-4483-8B28-BB15BDAE3C05}"/>
          </ac:graphicFrameMkLst>
        </pc:graphicFrameChg>
      </pc:sldChg>
      <pc:sldChg chg="addSp">
        <pc:chgData name="Brito, Casey" userId="ee5f6a09-792e-4435-82b3-e58ee59be0b7" providerId="ADAL" clId="{6BB8370C-C0A6-46AF-8A9B-65D3DD5124D6}" dt="2018-04-25T15:34:05.539" v="132" actId="1076"/>
        <pc:sldMkLst>
          <pc:docMk/>
          <pc:sldMk cId="3318958722" sldId="265"/>
        </pc:sldMkLst>
        <pc:spChg chg="add">
          <ac:chgData name="Brito, Casey" userId="ee5f6a09-792e-4435-82b3-e58ee59be0b7" providerId="ADAL" clId="{6BB8370C-C0A6-46AF-8A9B-65D3DD5124D6}" dt="2018-04-25T15:34:05.539" v="132" actId="1076"/>
          <ac:spMkLst>
            <pc:docMk/>
            <pc:sldMk cId="3318958722" sldId="265"/>
            <ac:spMk id="4" creationId="{FE0E3A29-E563-4E24-91A6-5A4B0D40828A}"/>
          </ac:spMkLst>
        </pc:spChg>
      </pc:sldChg>
      <pc:sldChg chg="addSp">
        <pc:chgData name="Brito, Casey" userId="ee5f6a09-792e-4435-82b3-e58ee59be0b7" providerId="ADAL" clId="{6BB8370C-C0A6-46AF-8A9B-65D3DD5124D6}" dt="2018-04-25T15:34:08.435" v="133" actId="1076"/>
        <pc:sldMkLst>
          <pc:docMk/>
          <pc:sldMk cId="3896423293" sldId="266"/>
        </pc:sldMkLst>
        <pc:spChg chg="add">
          <ac:chgData name="Brito, Casey" userId="ee5f6a09-792e-4435-82b3-e58ee59be0b7" providerId="ADAL" clId="{6BB8370C-C0A6-46AF-8A9B-65D3DD5124D6}" dt="2018-04-25T15:34:08.435" v="133" actId="1076"/>
          <ac:spMkLst>
            <pc:docMk/>
            <pc:sldMk cId="3896423293" sldId="266"/>
            <ac:spMk id="4" creationId="{E54E2475-37FA-499B-B734-D0BF7EDE67D3}"/>
          </ac:spMkLst>
        </pc:spChg>
      </pc:sldChg>
      <pc:sldChg chg="addSp">
        <pc:chgData name="Brito, Casey" userId="ee5f6a09-792e-4435-82b3-e58ee59be0b7" providerId="ADAL" clId="{6BB8370C-C0A6-46AF-8A9B-65D3DD5124D6}" dt="2018-04-25T15:34:12.764" v="134" actId="1076"/>
        <pc:sldMkLst>
          <pc:docMk/>
          <pc:sldMk cId="4071988809" sldId="267"/>
        </pc:sldMkLst>
        <pc:spChg chg="add">
          <ac:chgData name="Brito, Casey" userId="ee5f6a09-792e-4435-82b3-e58ee59be0b7" providerId="ADAL" clId="{6BB8370C-C0A6-46AF-8A9B-65D3DD5124D6}" dt="2018-04-25T15:34:12.764" v="134" actId="1076"/>
          <ac:spMkLst>
            <pc:docMk/>
            <pc:sldMk cId="4071988809" sldId="267"/>
            <ac:spMk id="4" creationId="{D030C0B1-D1F5-4A3F-887A-DB13F15833F6}"/>
          </ac:spMkLst>
        </pc:spChg>
      </pc:sldChg>
      <pc:sldChg chg="modSp add">
        <pc:chgData name="Brito, Casey" userId="ee5f6a09-792e-4435-82b3-e58ee59be0b7" providerId="ADAL" clId="{6BB8370C-C0A6-46AF-8A9B-65D3DD5124D6}" dt="2018-04-25T15:28:06.359" v="10" actId="20577"/>
        <pc:sldMkLst>
          <pc:docMk/>
          <pc:sldMk cId="813997855" sldId="274"/>
        </pc:sldMkLst>
        <pc:spChg chg="mod">
          <ac:chgData name="Brito, Casey" userId="ee5f6a09-792e-4435-82b3-e58ee59be0b7" providerId="ADAL" clId="{6BB8370C-C0A6-46AF-8A9B-65D3DD5124D6}" dt="2018-04-25T15:28:06.359" v="10" actId="20577"/>
          <ac:spMkLst>
            <pc:docMk/>
            <pc:sldMk cId="813997855" sldId="274"/>
            <ac:spMk id="2" creationId="{D0E3569A-8208-4517-9BC2-44E9A76979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4EDE2-49A4-464E-8A4A-099C3C973EF5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51220-F0EF-44C7-9A49-B364CA4CB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2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Ellipse</a:t>
            </a:r>
            <a:br>
              <a:rPr lang="en-US" dirty="0"/>
            </a:br>
            <a:r>
              <a:rPr lang="en-US" dirty="0"/>
              <a:t>Hyperbola</a:t>
            </a:r>
            <a:br>
              <a:rPr lang="en-US" dirty="0"/>
            </a:br>
            <a:r>
              <a:rPr lang="en-US" dirty="0"/>
              <a:t>Parabola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1220-F0EF-44C7-9A49-B364CA4CB0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1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7CE6-2762-442D-9C38-36D508E0F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29B59-CAF3-43A4-892D-B100F5075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3370A-1A0A-4D6C-9060-C727E036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974-21BE-42BA-97F1-27A9D3AE323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C188E-15E4-4D84-8FA6-173484B9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28A6-4567-48BE-93EB-5EFFBF82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74ED-3483-4A64-A303-F491157C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3DC1-328D-4901-B751-2A8E104B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9E9F-B715-48A3-89B5-EF88004A8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AC9D-F19B-4886-9941-A8432D9F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974-21BE-42BA-97F1-27A9D3AE323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1433-32FA-4EEE-B6A0-7DED32E7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5BD0-1C25-46A8-83BF-7AD5D37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74ED-3483-4A64-A303-F491157C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3246D-1C2C-416A-9149-7CDD9DB3F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F7A7B-B137-46EC-82DB-C7C7390E1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7A17-FE66-411A-8043-0F966910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974-21BE-42BA-97F1-27A9D3AE323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70F5-EE55-4579-90E8-98091E96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4DF0-3E4C-4F7B-8CC1-3B94CC69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74ED-3483-4A64-A303-F491157C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E161-81C5-484F-BF98-1BE685AE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D2B3-E1AD-43AE-8A77-2AE4EC2E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4403A-C33B-43BA-8125-5AB06ECF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974-21BE-42BA-97F1-27A9D3AE323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1E4D-5172-4CCE-A8BC-D841E24D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2D7E-774C-48CC-B082-A75A04AC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74ED-3483-4A64-A303-F491157C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6700-29CB-4F04-BF6E-3E94709C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72900-3FEC-45E6-B3B3-353A86E85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2617-F130-42BB-A78E-1DE29B2B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974-21BE-42BA-97F1-27A9D3AE323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F161-A4A5-463F-B4BD-E4E27927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9E2A-4B9F-49A3-A7F7-38BCAFAB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74ED-3483-4A64-A303-F491157C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EAF9-1CC8-4A9F-8824-A37F8D6F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9678-71FD-4646-BDE2-4E5F91489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A4A1C-AF47-433B-B48E-9807740A7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9FD40-0427-4198-980C-1F2AE569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974-21BE-42BA-97F1-27A9D3AE323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3D0CA-DCD3-4C57-BE01-E8A3A82D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8B46-2125-4D12-A129-22725B60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74ED-3483-4A64-A303-F491157C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C464-0E4B-497B-9BE7-94563E3C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81691-16D5-4992-9DAC-B159C1E1D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5BAF5-0072-458D-B304-40CA1B76C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53431-C84E-4E1D-9852-65C4829B3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34659-8F97-4CBC-A7E1-00B160E3E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2B982-6B85-4DDF-9C18-66EB27DE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974-21BE-42BA-97F1-27A9D3AE323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20054-360F-4DD5-A84E-DD29E17E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B5402-8EF6-4605-B76D-90FE1408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74ED-3483-4A64-A303-F491157C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F51C-DFFB-4CB2-8E73-95417F2F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1CD8E-E1B8-407F-AE23-E455B520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974-21BE-42BA-97F1-27A9D3AE323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19569-4761-4D9C-BDC8-7537A5CD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BDA15-D0F5-4136-BC88-F3C0CA53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74ED-3483-4A64-A303-F491157C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29274-B704-4E5D-A72E-283129F6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974-21BE-42BA-97F1-27A9D3AE323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3AC90-C5BC-4900-ADFB-785E04B6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B91AC-17BA-4C3D-ACDB-5AA741B5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74ED-3483-4A64-A303-F491157C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B38B-1F97-4F45-8142-BACDFD61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3570-8084-4847-B071-F02A813E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EDCBE-AB0B-425D-92C1-D60634ED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8F59D-16AA-400F-9255-023F145B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974-21BE-42BA-97F1-27A9D3AE323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C03D0-8389-4E08-A52B-EA9EDBE2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BD35-F90F-4B82-AF35-EFCED7E9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74ED-3483-4A64-A303-F491157C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8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CBB8-F9A4-4BF7-82BC-BE8B287F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3BF2C-504A-4059-80B1-A057390F7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381C1-CF5F-4583-97F9-1D7696028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697B3-68C8-4FBD-9379-9AFEE9E3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974-21BE-42BA-97F1-27A9D3AE323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F3698-DDA7-4DCF-8749-F0CB1F4B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5EFED-45D3-4C6D-8046-731989D7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74ED-3483-4A64-A303-F491157C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B1899-AE9A-4F09-A2DB-464D5581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AA0A7-4EB1-46D6-8B04-DC2C5828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69DF3-31AB-4FF5-BEBF-DB65CC76D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B974-21BE-42BA-97F1-27A9D3AE3230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56532-6272-4B55-B563-8741DD78D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C99C-040E-4165-B1D0-255CA161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74ED-3483-4A64-A303-F491157C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9.1: Conics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38D5-C52A-4A3F-95AE-419C2841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Ex) Determine what type of conic corresponds to each of the following equations: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84F4A0-E1F7-461C-B2E5-95242B8D9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84F4A0-E1F7-461C-B2E5-95242B8D9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E0E3A29-E563-4E24-91A6-5A4B0D40828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3C7B671-8F5E-4F42-B70D-F967BDC1F0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Ex) Determine the center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and radius of the circle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+13=16.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3C7B671-8F5E-4F42-B70D-F967BDC1F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5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D279-1CD7-48E6-9318-E4D79E92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E2475-37FA-499B-B734-D0BF7EDE67D3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2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3C7B671-8F5E-4F42-B70D-F967BDC1F0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Ex) Determine the center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and radius of the circle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+12=0.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3C7B671-8F5E-4F42-B70D-F967BDC1F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5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D279-1CD7-48E6-9318-E4D79E92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0C0B1-D1F5-4A3F-887A-DB13F15833F6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949441-54FF-4E2F-930C-571D725F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23763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Circle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24F3D-0CD8-4095-82FB-9EE13A7DE9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7760" t="38202" r="69480" b="31376"/>
          <a:stretch/>
        </p:blipFill>
        <p:spPr>
          <a:xfrm>
            <a:off x="2199861" y="362831"/>
            <a:ext cx="2419641" cy="32433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13FAD84-4AFC-4E39-BAA7-A1251A3D88A3}"/>
              </a:ext>
            </a:extLst>
          </p:cNvPr>
          <p:cNvGrpSpPr/>
          <p:nvPr/>
        </p:nvGrpSpPr>
        <p:grpSpPr>
          <a:xfrm>
            <a:off x="7188564" y="237633"/>
            <a:ext cx="3689839" cy="3359538"/>
            <a:chOff x="6302300" y="196948"/>
            <a:chExt cx="4557983" cy="414996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DFA9BA-4211-42E5-93DE-2AE7C809E2FB}"/>
                </a:ext>
              </a:extLst>
            </p:cNvPr>
            <p:cNvCxnSpPr/>
            <p:nvPr/>
          </p:nvCxnSpPr>
          <p:spPr>
            <a:xfrm>
              <a:off x="8581292" y="196948"/>
              <a:ext cx="0" cy="41499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36E882-A203-4824-9B10-9954374D5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2300" y="2392222"/>
              <a:ext cx="45579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F1221A-CB77-4E2F-A236-76EB4A7F4521}"/>
                </a:ext>
              </a:extLst>
            </p:cNvPr>
            <p:cNvSpPr/>
            <p:nvPr/>
          </p:nvSpPr>
          <p:spPr>
            <a:xfrm>
              <a:off x="7170443" y="981374"/>
              <a:ext cx="2821696" cy="2821696"/>
            </a:xfrm>
            <a:prstGeom prst="ellipse">
              <a:avLst/>
            </a:prstGeom>
            <a:noFill/>
            <a:ln w="57150">
              <a:solidFill>
                <a:srgbClr val="FF11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B032F8D-797F-41E9-BAAC-52BF63548B8D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949441-54FF-4E2F-930C-571D725F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8" y="8984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Ellipse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24F3D-0CD8-4095-82FB-9EE13A7DE9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2294" t="37831" r="54946" b="31747"/>
          <a:stretch/>
        </p:blipFill>
        <p:spPr>
          <a:xfrm>
            <a:off x="2977672" y="604224"/>
            <a:ext cx="2164548" cy="29014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2B93990-8D08-489A-9B32-7443C7A31902}"/>
              </a:ext>
            </a:extLst>
          </p:cNvPr>
          <p:cNvGrpSpPr/>
          <p:nvPr/>
        </p:nvGrpSpPr>
        <p:grpSpPr>
          <a:xfrm>
            <a:off x="7582462" y="292876"/>
            <a:ext cx="3727964" cy="3394250"/>
            <a:chOff x="6302300" y="1955409"/>
            <a:chExt cx="4557983" cy="414996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DFA9BA-4211-42E5-93DE-2AE7C809E2FB}"/>
                </a:ext>
              </a:extLst>
            </p:cNvPr>
            <p:cNvCxnSpPr/>
            <p:nvPr/>
          </p:nvCxnSpPr>
          <p:spPr>
            <a:xfrm>
              <a:off x="8581292" y="1955409"/>
              <a:ext cx="0" cy="41499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36E882-A203-4824-9B10-9954374D5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2300" y="4150683"/>
              <a:ext cx="45579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F1221A-CB77-4E2F-A236-76EB4A7F4521}"/>
                </a:ext>
              </a:extLst>
            </p:cNvPr>
            <p:cNvSpPr/>
            <p:nvPr/>
          </p:nvSpPr>
          <p:spPr>
            <a:xfrm>
              <a:off x="6852393" y="3167271"/>
              <a:ext cx="3457796" cy="1966824"/>
            </a:xfrm>
            <a:prstGeom prst="ellipse">
              <a:avLst/>
            </a:prstGeom>
            <a:noFill/>
            <a:ln w="57150">
              <a:solidFill>
                <a:srgbClr val="FF11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99120B4-8E27-4F70-99C1-B74E74E21326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949441-54FF-4E2F-930C-571D725F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-3428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Parabola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24F3D-0CD8-4095-82FB-9EE13A7DE9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6843" t="36089" r="40397" b="32320"/>
          <a:stretch/>
        </p:blipFill>
        <p:spPr>
          <a:xfrm>
            <a:off x="2779759" y="315644"/>
            <a:ext cx="2236699" cy="31133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49B1AB1-4E71-4054-A08E-1B7ADB48C311}"/>
              </a:ext>
            </a:extLst>
          </p:cNvPr>
          <p:cNvGrpSpPr/>
          <p:nvPr/>
        </p:nvGrpSpPr>
        <p:grpSpPr>
          <a:xfrm>
            <a:off x="7605131" y="554643"/>
            <a:ext cx="3305934" cy="3009999"/>
            <a:chOff x="6302300" y="1955409"/>
            <a:chExt cx="4557983" cy="414996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DFA9BA-4211-42E5-93DE-2AE7C809E2FB}"/>
                </a:ext>
              </a:extLst>
            </p:cNvPr>
            <p:cNvCxnSpPr/>
            <p:nvPr/>
          </p:nvCxnSpPr>
          <p:spPr>
            <a:xfrm>
              <a:off x="8581292" y="1955409"/>
              <a:ext cx="0" cy="41499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36E882-A203-4824-9B10-9954374D5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2300" y="4150683"/>
              <a:ext cx="45579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137EDCE8-2EE0-43B9-9163-D07F5172DA18}"/>
                </a:ext>
              </a:extLst>
            </p:cNvPr>
            <p:cNvSpPr/>
            <p:nvPr/>
          </p:nvSpPr>
          <p:spPr>
            <a:xfrm>
              <a:off x="6785113" y="2067339"/>
              <a:ext cx="3564835" cy="2080648"/>
            </a:xfrm>
            <a:custGeom>
              <a:avLst/>
              <a:gdLst>
                <a:gd name="connsiteX0" fmla="*/ 0 w 3564835"/>
                <a:gd name="connsiteY0" fmla="*/ 0 h 2080648"/>
                <a:gd name="connsiteX1" fmla="*/ 1802296 w 3564835"/>
                <a:gd name="connsiteY1" fmla="*/ 2080591 h 2080648"/>
                <a:gd name="connsiteX2" fmla="*/ 3564835 w 3564835"/>
                <a:gd name="connsiteY2" fmla="*/ 53009 h 208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4835" h="2080648">
                  <a:moveTo>
                    <a:pt x="0" y="0"/>
                  </a:moveTo>
                  <a:cubicBezTo>
                    <a:pt x="604078" y="1035878"/>
                    <a:pt x="1208157" y="2071756"/>
                    <a:pt x="1802296" y="2080591"/>
                  </a:cubicBezTo>
                  <a:cubicBezTo>
                    <a:pt x="2396435" y="2089426"/>
                    <a:pt x="2980635" y="1071217"/>
                    <a:pt x="3564835" y="53009"/>
                  </a:cubicBezTo>
                </a:path>
              </a:pathLst>
            </a:custGeom>
            <a:noFill/>
            <a:ln w="76200">
              <a:solidFill>
                <a:srgbClr val="FF11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4081C6B-7276-461E-8A87-3F9386AC7BEE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949441-54FF-4E2F-930C-571D725F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8" y="8984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Hyperbola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24F3D-0CD8-4095-82FB-9EE13A7DE9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1357" t="37969" r="25883" b="30440"/>
          <a:stretch/>
        </p:blipFill>
        <p:spPr>
          <a:xfrm>
            <a:off x="2897244" y="235632"/>
            <a:ext cx="2729821" cy="37997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757B21-243B-4F61-824B-1C4AD431F72D}"/>
              </a:ext>
            </a:extLst>
          </p:cNvPr>
          <p:cNvGrpSpPr/>
          <p:nvPr/>
        </p:nvGrpSpPr>
        <p:grpSpPr>
          <a:xfrm>
            <a:off x="7863815" y="235632"/>
            <a:ext cx="3137122" cy="3551856"/>
            <a:chOff x="6302300" y="1450114"/>
            <a:chExt cx="4557983" cy="516055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DFA9BA-4211-42E5-93DE-2AE7C809E2FB}"/>
                </a:ext>
              </a:extLst>
            </p:cNvPr>
            <p:cNvCxnSpPr/>
            <p:nvPr/>
          </p:nvCxnSpPr>
          <p:spPr>
            <a:xfrm>
              <a:off x="8581292" y="1955409"/>
              <a:ext cx="0" cy="41499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36E882-A203-4824-9B10-9954374D5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2300" y="4150683"/>
              <a:ext cx="45579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137EDCE8-2EE0-43B9-9163-D07F5172DA18}"/>
                </a:ext>
              </a:extLst>
            </p:cNvPr>
            <p:cNvSpPr/>
            <p:nvPr/>
          </p:nvSpPr>
          <p:spPr>
            <a:xfrm>
              <a:off x="6785113" y="1450114"/>
              <a:ext cx="3564835" cy="1777844"/>
            </a:xfrm>
            <a:custGeom>
              <a:avLst/>
              <a:gdLst>
                <a:gd name="connsiteX0" fmla="*/ 0 w 3564835"/>
                <a:gd name="connsiteY0" fmla="*/ 0 h 2080648"/>
                <a:gd name="connsiteX1" fmla="*/ 1802296 w 3564835"/>
                <a:gd name="connsiteY1" fmla="*/ 2080591 h 2080648"/>
                <a:gd name="connsiteX2" fmla="*/ 3564835 w 3564835"/>
                <a:gd name="connsiteY2" fmla="*/ 53009 h 208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4835" h="2080648">
                  <a:moveTo>
                    <a:pt x="0" y="0"/>
                  </a:moveTo>
                  <a:cubicBezTo>
                    <a:pt x="604078" y="1035878"/>
                    <a:pt x="1208157" y="2071756"/>
                    <a:pt x="1802296" y="2080591"/>
                  </a:cubicBezTo>
                  <a:cubicBezTo>
                    <a:pt x="2396435" y="2089426"/>
                    <a:pt x="2980635" y="1071217"/>
                    <a:pt x="3564835" y="53009"/>
                  </a:cubicBezTo>
                </a:path>
              </a:pathLst>
            </a:custGeom>
            <a:noFill/>
            <a:ln w="76200">
              <a:solidFill>
                <a:srgbClr val="FF11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3CDE556-E35E-4DB9-A5B3-A6731EB928E1}"/>
                </a:ext>
              </a:extLst>
            </p:cNvPr>
            <p:cNvSpPr/>
            <p:nvPr/>
          </p:nvSpPr>
          <p:spPr>
            <a:xfrm rot="10800000">
              <a:off x="6840566" y="5115780"/>
              <a:ext cx="3564835" cy="1494892"/>
            </a:xfrm>
            <a:custGeom>
              <a:avLst/>
              <a:gdLst>
                <a:gd name="connsiteX0" fmla="*/ 0 w 3564835"/>
                <a:gd name="connsiteY0" fmla="*/ 0 h 2080648"/>
                <a:gd name="connsiteX1" fmla="*/ 1802296 w 3564835"/>
                <a:gd name="connsiteY1" fmla="*/ 2080591 h 2080648"/>
                <a:gd name="connsiteX2" fmla="*/ 3564835 w 3564835"/>
                <a:gd name="connsiteY2" fmla="*/ 53009 h 208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4835" h="2080648">
                  <a:moveTo>
                    <a:pt x="0" y="0"/>
                  </a:moveTo>
                  <a:cubicBezTo>
                    <a:pt x="604078" y="1035878"/>
                    <a:pt x="1208157" y="2071756"/>
                    <a:pt x="1802296" y="2080591"/>
                  </a:cubicBezTo>
                  <a:cubicBezTo>
                    <a:pt x="2396435" y="2089426"/>
                    <a:pt x="2980635" y="1071217"/>
                    <a:pt x="3564835" y="53009"/>
                  </a:cubicBezTo>
                </a:path>
              </a:pathLst>
            </a:custGeom>
            <a:noFill/>
            <a:ln w="76200">
              <a:solidFill>
                <a:srgbClr val="FF11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4C2EE9B-16DA-4FE7-952F-BE024539AAF8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949441-54FF-4E2F-930C-571D725F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4" y="16443"/>
            <a:ext cx="10515600" cy="1325563"/>
          </a:xfrm>
        </p:spPr>
        <p:txBody>
          <a:bodyPr/>
          <a:lstStyle/>
          <a:p>
            <a:r>
              <a:rPr lang="en-US" dirty="0"/>
              <a:t>Point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06235FB-FB4B-4FC2-8664-87696A3D08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832" t="43964" r="68508" b="24649"/>
          <a:stretch/>
        </p:blipFill>
        <p:spPr>
          <a:xfrm>
            <a:off x="2006994" y="404913"/>
            <a:ext cx="2719750" cy="327375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9F89B37-66DF-471E-8705-352135C06E6D}"/>
              </a:ext>
            </a:extLst>
          </p:cNvPr>
          <p:cNvGrpSpPr/>
          <p:nvPr/>
        </p:nvGrpSpPr>
        <p:grpSpPr>
          <a:xfrm>
            <a:off x="7287039" y="404913"/>
            <a:ext cx="3390340" cy="3086849"/>
            <a:chOff x="6302300" y="271950"/>
            <a:chExt cx="4557983" cy="414996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DFA9BA-4211-42E5-93DE-2AE7C809E2FB}"/>
                </a:ext>
              </a:extLst>
            </p:cNvPr>
            <p:cNvCxnSpPr/>
            <p:nvPr/>
          </p:nvCxnSpPr>
          <p:spPr>
            <a:xfrm>
              <a:off x="8581292" y="271950"/>
              <a:ext cx="0" cy="41499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36E882-A203-4824-9B10-9954374D5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2300" y="2467224"/>
              <a:ext cx="45579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EF9C4A-A795-4C71-932F-910D59D04B05}"/>
                </a:ext>
              </a:extLst>
            </p:cNvPr>
            <p:cNvSpPr/>
            <p:nvPr/>
          </p:nvSpPr>
          <p:spPr>
            <a:xfrm>
              <a:off x="8400044" y="2306363"/>
              <a:ext cx="379824" cy="379824"/>
            </a:xfrm>
            <a:prstGeom prst="ellipse">
              <a:avLst/>
            </a:prstGeom>
            <a:solidFill>
              <a:srgbClr val="FF11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2AAC64-51F8-44C3-9FE7-F98DAF18E91C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0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949441-54FF-4E2F-930C-571D725F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4" y="0"/>
            <a:ext cx="10515600" cy="1325563"/>
          </a:xfrm>
        </p:spPr>
        <p:txBody>
          <a:bodyPr/>
          <a:lstStyle/>
          <a:p>
            <a:r>
              <a:rPr lang="en-US" dirty="0"/>
              <a:t>Line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06235FB-FB4B-4FC2-8664-87696A3D08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8519" t="44148" r="46821" b="24465"/>
          <a:stretch/>
        </p:blipFill>
        <p:spPr>
          <a:xfrm>
            <a:off x="1962897" y="405093"/>
            <a:ext cx="2748761" cy="330867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6FEED9D-ED91-4403-86F4-71C7E71FE239}"/>
              </a:ext>
            </a:extLst>
          </p:cNvPr>
          <p:cNvGrpSpPr/>
          <p:nvPr/>
        </p:nvGrpSpPr>
        <p:grpSpPr>
          <a:xfrm>
            <a:off x="6782492" y="490390"/>
            <a:ext cx="3446611" cy="3138083"/>
            <a:chOff x="6302300" y="1955409"/>
            <a:chExt cx="4557983" cy="414996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DFA9BA-4211-42E5-93DE-2AE7C809E2FB}"/>
                </a:ext>
              </a:extLst>
            </p:cNvPr>
            <p:cNvCxnSpPr/>
            <p:nvPr/>
          </p:nvCxnSpPr>
          <p:spPr>
            <a:xfrm>
              <a:off x="8581292" y="1955409"/>
              <a:ext cx="0" cy="41499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36E882-A203-4824-9B10-9954374D5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2300" y="4150683"/>
              <a:ext cx="45579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F14D3E0-9D5D-479B-801C-93AAB91C1A5B}"/>
                </a:ext>
              </a:extLst>
            </p:cNvPr>
            <p:cNvCxnSpPr/>
            <p:nvPr/>
          </p:nvCxnSpPr>
          <p:spPr>
            <a:xfrm flipV="1">
              <a:off x="6705600" y="2059433"/>
              <a:ext cx="3869635" cy="4045945"/>
            </a:xfrm>
            <a:prstGeom prst="line">
              <a:avLst/>
            </a:prstGeom>
            <a:ln w="76200">
              <a:solidFill>
                <a:srgbClr val="FF11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92778-BDA8-4E8D-B336-5384183F52ED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9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AFAD22-CF1F-4C01-8C95-5F142C66E4D6}"/>
              </a:ext>
            </a:extLst>
          </p:cNvPr>
          <p:cNvGrpSpPr/>
          <p:nvPr/>
        </p:nvGrpSpPr>
        <p:grpSpPr>
          <a:xfrm>
            <a:off x="7174497" y="662781"/>
            <a:ext cx="2869835" cy="2648638"/>
            <a:chOff x="6302300" y="1955409"/>
            <a:chExt cx="4557983" cy="420667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DFA9BA-4211-42E5-93DE-2AE7C809E2FB}"/>
                </a:ext>
              </a:extLst>
            </p:cNvPr>
            <p:cNvCxnSpPr/>
            <p:nvPr/>
          </p:nvCxnSpPr>
          <p:spPr>
            <a:xfrm>
              <a:off x="8581292" y="1955409"/>
              <a:ext cx="0" cy="41499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36E882-A203-4824-9B10-9954374D5B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2300" y="4150683"/>
              <a:ext cx="45579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F14D3E0-9D5D-479B-801C-93AAB91C1A5B}"/>
                </a:ext>
              </a:extLst>
            </p:cNvPr>
            <p:cNvCxnSpPr/>
            <p:nvPr/>
          </p:nvCxnSpPr>
          <p:spPr>
            <a:xfrm flipV="1">
              <a:off x="6705600" y="2059433"/>
              <a:ext cx="3869635" cy="4045945"/>
            </a:xfrm>
            <a:prstGeom prst="line">
              <a:avLst/>
            </a:prstGeom>
            <a:ln w="76200">
              <a:solidFill>
                <a:srgbClr val="FF11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EC544E-3F81-4141-81D3-82EF8FA730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3078" y="2139286"/>
              <a:ext cx="4002157" cy="4022793"/>
            </a:xfrm>
            <a:prstGeom prst="line">
              <a:avLst/>
            </a:prstGeom>
            <a:ln w="76200">
              <a:solidFill>
                <a:srgbClr val="FF11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06235FB-FB4B-4FC2-8664-87696A3D08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0120" t="44401" r="25220" b="24212"/>
          <a:stretch/>
        </p:blipFill>
        <p:spPr>
          <a:xfrm>
            <a:off x="1910362" y="775909"/>
            <a:ext cx="2483247" cy="298908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949441-54FF-4E2F-930C-571D725F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5" y="0"/>
            <a:ext cx="10515600" cy="1325563"/>
          </a:xfrm>
        </p:spPr>
        <p:txBody>
          <a:bodyPr/>
          <a:lstStyle/>
          <a:p>
            <a:r>
              <a:rPr lang="en-US" dirty="0"/>
              <a:t>Intersecting Lines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5214AA-5C29-4A20-952A-4272635FF6B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3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DC499F-5209-4EA2-8678-9704716E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3" y="-1694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General Form of a 2</a:t>
            </a:r>
            <a:r>
              <a:rPr lang="en-US" sz="3600" baseline="30000" dirty="0"/>
              <a:t>nd</a:t>
            </a:r>
            <a:r>
              <a:rPr lang="en-US" sz="3600" dirty="0"/>
              <a:t>-Degree Equation in 2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4307613-DA0C-4ED6-8C52-18C86F1F6E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56116"/>
                <a:ext cx="6167511" cy="53082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𝐵𝑥𝑦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𝐸𝑦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The discriminant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helps determine what the equation above represents graphically.</a:t>
                </a:r>
              </a:p>
              <a:p>
                <a:r>
                  <a:rPr lang="en-US" b="1" u="sng" dirty="0"/>
                  <a:t>WATCH OUT FOR DEGENERATE CONICS!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4307613-DA0C-4ED6-8C52-18C86F1F6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56116"/>
                <a:ext cx="6167511" cy="5308283"/>
              </a:xfrm>
              <a:blipFill>
                <a:blip r:embed="rId2"/>
                <a:stretch>
                  <a:fillRect l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3CE303-C264-4483-8B28-BB15BDAE3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67741"/>
              </p:ext>
            </p:extLst>
          </p:nvPr>
        </p:nvGraphicFramePr>
        <p:xfrm>
          <a:off x="6096000" y="907366"/>
          <a:ext cx="5947118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3559">
                  <a:extLst>
                    <a:ext uri="{9D8B030D-6E8A-4147-A177-3AD203B41FA5}">
                      <a16:colId xmlns:a16="http://schemas.microsoft.com/office/drawing/2014/main" val="1774513817"/>
                    </a:ext>
                  </a:extLst>
                </a:gridCol>
                <a:gridCol w="2973559">
                  <a:extLst>
                    <a:ext uri="{9D8B030D-6E8A-4147-A177-3AD203B41FA5}">
                      <a16:colId xmlns:a16="http://schemas.microsoft.com/office/drawing/2014/main" val="1931882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Conic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Discriminant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8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Ellipse (and circles)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Negative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9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Parabola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Zero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4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Hyperbola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Positive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33311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F98E4F5-7AF5-4F18-B11A-74EC7794DEE9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8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159</Words>
  <Application>Microsoft Office PowerPoint</Application>
  <PresentationFormat>Widescreen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9.1: Conics</vt:lpstr>
      <vt:lpstr>Circle</vt:lpstr>
      <vt:lpstr>Ellipse</vt:lpstr>
      <vt:lpstr>Parabola</vt:lpstr>
      <vt:lpstr>Hyperbola</vt:lpstr>
      <vt:lpstr>Point</vt:lpstr>
      <vt:lpstr>Line</vt:lpstr>
      <vt:lpstr>Intersecting Lines</vt:lpstr>
      <vt:lpstr>General Form of a 2nd-Degree Equation in 2 Variables</vt:lpstr>
      <vt:lpstr>Ex) Determine what type of conic corresponds to each of the following equations:</vt:lpstr>
      <vt:lpstr>Ex) Determine the center (h,k) and radius of the circle given by x^2-6x+y^2+4y+13=16.</vt:lpstr>
      <vt:lpstr>Ex) Determine the center (h,k) and radius of the circle given by 2x^2+2y^2+6x-8y+12=0.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9.1</dc:title>
  <dc:creator>Brito, Casey</dc:creator>
  <cp:lastModifiedBy>Brito, Casey</cp:lastModifiedBy>
  <cp:revision>2</cp:revision>
  <dcterms:created xsi:type="dcterms:W3CDTF">2017-11-20T13:18:23Z</dcterms:created>
  <dcterms:modified xsi:type="dcterms:W3CDTF">2018-04-30T15:37:01Z</dcterms:modified>
</cp:coreProperties>
</file>