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70" r:id="rId4"/>
    <p:sldId id="277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FAECFBC6-338C-44F7-8A04-4D7B3800C3EE}"/>
    <pc:docChg chg="undo custSel addSld delSld modSld sldOrd">
      <pc:chgData name="Brito, Casey" userId="ee5f6a09-792e-4435-82b3-e58ee59be0b7" providerId="ADAL" clId="{FAECFBC6-338C-44F7-8A04-4D7B3800C3EE}" dt="2018-04-27T15:45:13.172" v="694" actId="2696"/>
      <pc:docMkLst>
        <pc:docMk/>
      </pc:docMkLst>
      <pc:sldChg chg="addSp delSp modSp delAnim modAnim">
        <pc:chgData name="Brito, Casey" userId="ee5f6a09-792e-4435-82b3-e58ee59be0b7" providerId="ADAL" clId="{FAECFBC6-338C-44F7-8A04-4D7B3800C3EE}" dt="2018-04-27T15:40:02.450" v="553" actId="20577"/>
        <pc:sldMkLst>
          <pc:docMk/>
          <pc:sldMk cId="1047687935" sldId="270"/>
        </pc:sldMkLst>
        <pc:spChg chg="mod">
          <ac:chgData name="Brito, Casey" userId="ee5f6a09-792e-4435-82b3-e58ee59be0b7" providerId="ADAL" clId="{FAECFBC6-338C-44F7-8A04-4D7B3800C3EE}" dt="2018-04-27T15:09:30.558" v="10" actId="2696"/>
          <ac:spMkLst>
            <pc:docMk/>
            <pc:sldMk cId="1047687935" sldId="270"/>
            <ac:spMk id="2" creationId="{859B75DE-52B3-4809-8C9D-C6AA1540228C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3" creationId="{20544367-CD62-4BE6-AB45-95ED3FB3CF3E}"/>
          </ac:spMkLst>
        </pc:spChg>
        <pc:spChg chg="add mod">
          <ac:chgData name="Brito, Casey" userId="ee5f6a09-792e-4435-82b3-e58ee59be0b7" providerId="ADAL" clId="{FAECFBC6-338C-44F7-8A04-4D7B3800C3EE}" dt="2018-04-27T15:39:59.512" v="552" actId="20577"/>
          <ac:spMkLst>
            <pc:docMk/>
            <pc:sldMk cId="1047687935" sldId="270"/>
            <ac:spMk id="3" creationId="{9A73106D-E52B-4F32-8457-7DD1745D0880}"/>
          </ac:spMkLst>
        </pc:spChg>
        <pc:spChg chg="add mod">
          <ac:chgData name="Brito, Casey" userId="ee5f6a09-792e-4435-82b3-e58ee59be0b7" providerId="ADAL" clId="{FAECFBC6-338C-44F7-8A04-4D7B3800C3EE}" dt="2018-04-27T15:11:12.038" v="51" actId="113"/>
          <ac:spMkLst>
            <pc:docMk/>
            <pc:sldMk cId="1047687935" sldId="270"/>
            <ac:spMk id="4" creationId="{8FA1D177-1038-4ADB-A0BE-CE8DC07D8E68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6" creationId="{C9CAED4E-D415-4208-B418-ED8E455CD9E2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7" creationId="{D1A7311A-6B30-4EE1-8E1A-B7C857C55A21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8" creationId="{40E58847-FA12-4198-8FC2-0C5861EF94CD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9" creationId="{E4AB06D8-50DE-43D2-A49E-2FDFB13DAED1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12" creationId="{4F44A359-5FBB-4960-AC7F-4D7A0FAAF673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13" creationId="{FF0B9885-E077-4B07-AA64-2D5A71D025E5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14" creationId="{73DC81D9-98B7-4ACB-9F7C-B55DB397D756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15" creationId="{2152CB8E-2BEB-4708-9EB0-B2412AA02D8E}"/>
          </ac:spMkLst>
        </pc:spChg>
        <pc:spChg chg="del">
          <ac:chgData name="Brito, Casey" userId="ee5f6a09-792e-4435-82b3-e58ee59be0b7" providerId="ADAL" clId="{FAECFBC6-338C-44F7-8A04-4D7B3800C3EE}" dt="2018-04-27T15:09:13.156" v="0" actId="478"/>
          <ac:spMkLst>
            <pc:docMk/>
            <pc:sldMk cId="1047687935" sldId="270"/>
            <ac:spMk id="16" creationId="{E45E42AD-A8A0-4514-A02D-9463C11F1E05}"/>
          </ac:spMkLst>
        </pc:spChg>
        <pc:spChg chg="add">
          <ac:chgData name="Brito, Casey" userId="ee5f6a09-792e-4435-82b3-e58ee59be0b7" providerId="ADAL" clId="{FAECFBC6-338C-44F7-8A04-4D7B3800C3EE}" dt="2018-04-27T15:09:20.150" v="2" actId="2696"/>
          <ac:spMkLst>
            <pc:docMk/>
            <pc:sldMk cId="1047687935" sldId="270"/>
            <ac:spMk id="17" creationId="{305474D1-61EA-4288-89A0-ECDC9B0E5EB4}"/>
          </ac:spMkLst>
        </pc:spChg>
        <pc:spChg chg="add mod">
          <ac:chgData name="Brito, Casey" userId="ee5f6a09-792e-4435-82b3-e58ee59be0b7" providerId="ADAL" clId="{FAECFBC6-338C-44F7-8A04-4D7B3800C3EE}" dt="2018-04-27T15:16:05.933" v="245" actId="207"/>
          <ac:spMkLst>
            <pc:docMk/>
            <pc:sldMk cId="1047687935" sldId="270"/>
            <ac:spMk id="18" creationId="{9C25EDA1-CE44-4A6B-81DA-2ED9915318D6}"/>
          </ac:spMkLst>
        </pc:spChg>
        <pc:spChg chg="add mod">
          <ac:chgData name="Brito, Casey" userId="ee5f6a09-792e-4435-82b3-e58ee59be0b7" providerId="ADAL" clId="{FAECFBC6-338C-44F7-8A04-4D7B3800C3EE}" dt="2018-04-27T15:19:19.249" v="306" actId="1036"/>
          <ac:spMkLst>
            <pc:docMk/>
            <pc:sldMk cId="1047687935" sldId="270"/>
            <ac:spMk id="24" creationId="{F08E9130-FD68-44CB-943E-98AFC91CC997}"/>
          </ac:spMkLst>
        </pc:spChg>
        <pc:spChg chg="add mod">
          <ac:chgData name="Brito, Casey" userId="ee5f6a09-792e-4435-82b3-e58ee59be0b7" providerId="ADAL" clId="{FAECFBC6-338C-44F7-8A04-4D7B3800C3EE}" dt="2018-04-27T15:19:00.834" v="298" actId="1076"/>
          <ac:spMkLst>
            <pc:docMk/>
            <pc:sldMk cId="1047687935" sldId="270"/>
            <ac:spMk id="25" creationId="{6D175295-097B-4377-AADE-D784ED2F2250}"/>
          </ac:spMkLst>
        </pc:spChg>
        <pc:spChg chg="add mod">
          <ac:chgData name="Brito, Casey" userId="ee5f6a09-792e-4435-82b3-e58ee59be0b7" providerId="ADAL" clId="{FAECFBC6-338C-44F7-8A04-4D7B3800C3EE}" dt="2018-04-27T15:21:47.711" v="336" actId="1076"/>
          <ac:spMkLst>
            <pc:docMk/>
            <pc:sldMk cId="1047687935" sldId="270"/>
            <ac:spMk id="32" creationId="{F5BA4CFB-A94A-4C7E-8F09-BABEA5FC6D12}"/>
          </ac:spMkLst>
        </pc:spChg>
        <pc:spChg chg="add mod">
          <ac:chgData name="Brito, Casey" userId="ee5f6a09-792e-4435-82b3-e58ee59be0b7" providerId="ADAL" clId="{FAECFBC6-338C-44F7-8A04-4D7B3800C3EE}" dt="2018-04-27T15:21:51.760" v="338" actId="1076"/>
          <ac:spMkLst>
            <pc:docMk/>
            <pc:sldMk cId="1047687935" sldId="270"/>
            <ac:spMk id="33" creationId="{4F34A79D-1467-4406-B808-39474B94BF4C}"/>
          </ac:spMkLst>
        </pc:spChg>
        <pc:spChg chg="add mod">
          <ac:chgData name="Brito, Casey" userId="ee5f6a09-792e-4435-82b3-e58ee59be0b7" providerId="ADAL" clId="{FAECFBC6-338C-44F7-8A04-4D7B3800C3EE}" dt="2018-04-27T15:21:40.175" v="333" actId="1076"/>
          <ac:spMkLst>
            <pc:docMk/>
            <pc:sldMk cId="1047687935" sldId="270"/>
            <ac:spMk id="34" creationId="{DCA0B3AD-401E-4EF1-999F-05346FA9BAA8}"/>
          </ac:spMkLst>
        </pc:spChg>
        <pc:spChg chg="add mod">
          <ac:chgData name="Brito, Casey" userId="ee5f6a09-792e-4435-82b3-e58ee59be0b7" providerId="ADAL" clId="{FAECFBC6-338C-44F7-8A04-4D7B3800C3EE}" dt="2018-04-27T15:21:34.428" v="331" actId="1076"/>
          <ac:spMkLst>
            <pc:docMk/>
            <pc:sldMk cId="1047687935" sldId="270"/>
            <ac:spMk id="35" creationId="{23B88522-4DC9-46D1-9150-D305A9C367F0}"/>
          </ac:spMkLst>
        </pc:spChg>
        <pc:spChg chg="add del mod">
          <ac:chgData name="Brito, Casey" userId="ee5f6a09-792e-4435-82b3-e58ee59be0b7" providerId="ADAL" clId="{FAECFBC6-338C-44F7-8A04-4D7B3800C3EE}" dt="2018-04-27T15:22:37.984" v="350" actId="478"/>
          <ac:spMkLst>
            <pc:docMk/>
            <pc:sldMk cId="1047687935" sldId="270"/>
            <ac:spMk id="36" creationId="{0A720D8B-DB57-4874-9D29-603DBC7626B1}"/>
          </ac:spMkLst>
        </pc:spChg>
        <pc:spChg chg="add mod">
          <ac:chgData name="Brito, Casey" userId="ee5f6a09-792e-4435-82b3-e58ee59be0b7" providerId="ADAL" clId="{FAECFBC6-338C-44F7-8A04-4D7B3800C3EE}" dt="2018-04-27T15:40:02.450" v="553" actId="20577"/>
          <ac:spMkLst>
            <pc:docMk/>
            <pc:sldMk cId="1047687935" sldId="270"/>
            <ac:spMk id="36" creationId="{B2BC5151-DF5C-43B0-832E-918B8FAF1117}"/>
          </ac:spMkLst>
        </pc:spChg>
        <pc:spChg chg="add del mod">
          <ac:chgData name="Brito, Casey" userId="ee5f6a09-792e-4435-82b3-e58ee59be0b7" providerId="ADAL" clId="{FAECFBC6-338C-44F7-8A04-4D7B3800C3EE}" dt="2018-04-27T15:22:36.759" v="349" actId="478"/>
          <ac:spMkLst>
            <pc:docMk/>
            <pc:sldMk cId="1047687935" sldId="270"/>
            <ac:spMk id="37" creationId="{C6DB513D-A7CD-43C8-BC00-A22EE1E326B5}"/>
          </ac:spMkLst>
        </pc:spChg>
        <pc:spChg chg="add del mod">
          <ac:chgData name="Brito, Casey" userId="ee5f6a09-792e-4435-82b3-e58ee59be0b7" providerId="ADAL" clId="{FAECFBC6-338C-44F7-8A04-4D7B3800C3EE}" dt="2018-04-27T15:22:39.272" v="351" actId="478"/>
          <ac:spMkLst>
            <pc:docMk/>
            <pc:sldMk cId="1047687935" sldId="270"/>
            <ac:spMk id="38" creationId="{498E0F82-BF41-4834-A046-246D047F8B0D}"/>
          </ac:spMkLst>
        </pc:spChg>
        <pc:spChg chg="add del mod">
          <ac:chgData name="Brito, Casey" userId="ee5f6a09-792e-4435-82b3-e58ee59be0b7" providerId="ADAL" clId="{FAECFBC6-338C-44F7-8A04-4D7B3800C3EE}" dt="2018-04-27T15:22:35.509" v="348" actId="478"/>
          <ac:spMkLst>
            <pc:docMk/>
            <pc:sldMk cId="1047687935" sldId="270"/>
            <ac:spMk id="39" creationId="{64EEE765-5412-4653-89FF-54728BE1D01F}"/>
          </ac:spMkLst>
        </pc:spChg>
        <pc:spChg chg="add mod">
          <ac:chgData name="Brito, Casey" userId="ee5f6a09-792e-4435-82b3-e58ee59be0b7" providerId="ADAL" clId="{FAECFBC6-338C-44F7-8A04-4D7B3800C3EE}" dt="2018-04-27T15:21:18.548" v="328" actId="2085"/>
          <ac:spMkLst>
            <pc:docMk/>
            <pc:sldMk cId="1047687935" sldId="270"/>
            <ac:spMk id="40" creationId="{1C165A3A-623A-40AA-A641-F364539E829E}"/>
          </ac:spMkLst>
        </pc:spChg>
        <pc:spChg chg="add mod">
          <ac:chgData name="Brito, Casey" userId="ee5f6a09-792e-4435-82b3-e58ee59be0b7" providerId="ADAL" clId="{FAECFBC6-338C-44F7-8A04-4D7B3800C3EE}" dt="2018-04-27T15:21:18.548" v="328" actId="2085"/>
          <ac:spMkLst>
            <pc:docMk/>
            <pc:sldMk cId="1047687935" sldId="270"/>
            <ac:spMk id="41" creationId="{0D10659B-34B6-45AB-8301-7362188959DC}"/>
          </ac:spMkLst>
        </pc:spChg>
        <pc:spChg chg="add mod">
          <ac:chgData name="Brito, Casey" userId="ee5f6a09-792e-4435-82b3-e58ee59be0b7" providerId="ADAL" clId="{FAECFBC6-338C-44F7-8A04-4D7B3800C3EE}" dt="2018-04-27T15:22:09.707" v="343" actId="1076"/>
          <ac:spMkLst>
            <pc:docMk/>
            <pc:sldMk cId="1047687935" sldId="270"/>
            <ac:spMk id="42" creationId="{B801F762-9185-4B99-9A8B-618ACD2CA435}"/>
          </ac:spMkLst>
        </pc:spChg>
        <pc:spChg chg="add mod">
          <ac:chgData name="Brito, Casey" userId="ee5f6a09-792e-4435-82b3-e58ee59be0b7" providerId="ADAL" clId="{FAECFBC6-338C-44F7-8A04-4D7B3800C3EE}" dt="2018-04-27T15:22:16.362" v="347" actId="1076"/>
          <ac:spMkLst>
            <pc:docMk/>
            <pc:sldMk cId="1047687935" sldId="270"/>
            <ac:spMk id="43" creationId="{F4709532-9345-4A86-AEDC-D95309E9F6C6}"/>
          </ac:spMkLst>
        </pc:spChg>
        <pc:spChg chg="add mod">
          <ac:chgData name="Brito, Casey" userId="ee5f6a09-792e-4435-82b3-e58ee59be0b7" providerId="ADAL" clId="{FAECFBC6-338C-44F7-8A04-4D7B3800C3EE}" dt="2018-04-27T15:23:35.141" v="360" actId="1076"/>
          <ac:spMkLst>
            <pc:docMk/>
            <pc:sldMk cId="1047687935" sldId="270"/>
            <ac:spMk id="44" creationId="{68983D92-A85A-479B-8739-0A9697674289}"/>
          </ac:spMkLst>
        </pc:spChg>
        <pc:spChg chg="add mod">
          <ac:chgData name="Brito, Casey" userId="ee5f6a09-792e-4435-82b3-e58ee59be0b7" providerId="ADAL" clId="{FAECFBC6-338C-44F7-8A04-4D7B3800C3EE}" dt="2018-04-27T15:23:38.262" v="361" actId="1076"/>
          <ac:spMkLst>
            <pc:docMk/>
            <pc:sldMk cId="1047687935" sldId="270"/>
            <ac:spMk id="45" creationId="{369423EE-FD46-4B7A-A2F3-8E16F9D664F3}"/>
          </ac:spMkLst>
        </pc:spChg>
        <pc:spChg chg="add mod">
          <ac:chgData name="Brito, Casey" userId="ee5f6a09-792e-4435-82b3-e58ee59be0b7" providerId="ADAL" clId="{FAECFBC6-338C-44F7-8A04-4D7B3800C3EE}" dt="2018-04-27T15:23:08.491" v="355" actId="1076"/>
          <ac:spMkLst>
            <pc:docMk/>
            <pc:sldMk cId="1047687935" sldId="270"/>
            <ac:spMk id="46" creationId="{C44B33F7-5789-4869-8B81-3A3DA72EEB7F}"/>
          </ac:spMkLst>
        </pc:spChg>
        <pc:spChg chg="add mod">
          <ac:chgData name="Brito, Casey" userId="ee5f6a09-792e-4435-82b3-e58ee59be0b7" providerId="ADAL" clId="{FAECFBC6-338C-44F7-8A04-4D7B3800C3EE}" dt="2018-04-27T15:23:06.258" v="354" actId="1076"/>
          <ac:spMkLst>
            <pc:docMk/>
            <pc:sldMk cId="1047687935" sldId="270"/>
            <ac:spMk id="47" creationId="{18715A69-C3A5-430B-9F92-6BA6F7702E97}"/>
          </ac:spMkLst>
        </pc:spChg>
        <pc:spChg chg="add mod">
          <ac:chgData name="Brito, Casey" userId="ee5f6a09-792e-4435-82b3-e58ee59be0b7" providerId="ADAL" clId="{FAECFBC6-338C-44F7-8A04-4D7B3800C3EE}" dt="2018-04-27T15:23:16.522" v="356" actId="1076"/>
          <ac:spMkLst>
            <pc:docMk/>
            <pc:sldMk cId="1047687935" sldId="270"/>
            <ac:spMk id="48" creationId="{A25D6F3D-565D-4ED7-9083-3BBE36EB64B9}"/>
          </ac:spMkLst>
        </pc:spChg>
        <pc:spChg chg="add mod">
          <ac:chgData name="Brito, Casey" userId="ee5f6a09-792e-4435-82b3-e58ee59be0b7" providerId="ADAL" clId="{FAECFBC6-338C-44F7-8A04-4D7B3800C3EE}" dt="2018-04-27T15:23:28.213" v="358" actId="1076"/>
          <ac:spMkLst>
            <pc:docMk/>
            <pc:sldMk cId="1047687935" sldId="270"/>
            <ac:spMk id="49" creationId="{043FE723-4329-4EE4-9624-C93EBB6C5CE0}"/>
          </ac:spMkLst>
        </pc:spChg>
        <pc:spChg chg="add mod">
          <ac:chgData name="Brito, Casey" userId="ee5f6a09-792e-4435-82b3-e58ee59be0b7" providerId="ADAL" clId="{FAECFBC6-338C-44F7-8A04-4D7B3800C3EE}" dt="2018-04-27T15:23:21.020" v="357" actId="1076"/>
          <ac:spMkLst>
            <pc:docMk/>
            <pc:sldMk cId="1047687935" sldId="270"/>
            <ac:spMk id="50" creationId="{5B4EB644-3B16-492D-BDD7-87C3A3CFBAE3}"/>
          </ac:spMkLst>
        </pc:spChg>
        <pc:spChg chg="add mod">
          <ac:chgData name="Brito, Casey" userId="ee5f6a09-792e-4435-82b3-e58ee59be0b7" providerId="ADAL" clId="{FAECFBC6-338C-44F7-8A04-4D7B3800C3EE}" dt="2018-04-27T15:23:32.406" v="359" actId="1076"/>
          <ac:spMkLst>
            <pc:docMk/>
            <pc:sldMk cId="1047687935" sldId="270"/>
            <ac:spMk id="51" creationId="{F9A6F536-88C0-4716-BB19-E89CA0A733F4}"/>
          </ac:spMkLst>
        </pc:spChg>
        <pc:spChg chg="add mod">
          <ac:chgData name="Brito, Casey" userId="ee5f6a09-792e-4435-82b3-e58ee59be0b7" providerId="ADAL" clId="{FAECFBC6-338C-44F7-8A04-4D7B3800C3EE}" dt="2018-04-27T15:24:41.487" v="435" actId="1076"/>
          <ac:spMkLst>
            <pc:docMk/>
            <pc:sldMk cId="1047687935" sldId="270"/>
            <ac:spMk id="52" creationId="{83437593-7ABA-4EE1-B002-D5BFF2C69DD4}"/>
          </ac:spMkLst>
        </pc:spChg>
        <pc:grpChg chg="add mod">
          <ac:chgData name="Brito, Casey" userId="ee5f6a09-792e-4435-82b3-e58ee59be0b7" providerId="ADAL" clId="{FAECFBC6-338C-44F7-8A04-4D7B3800C3EE}" dt="2018-04-27T15:18:52.110" v="297" actId="1076"/>
          <ac:grpSpMkLst>
            <pc:docMk/>
            <pc:sldMk cId="1047687935" sldId="270"/>
            <ac:grpSpMk id="26" creationId="{089CBB1F-9A40-4BD5-98E0-6D424ABBE5F4}"/>
          </ac:grpSpMkLst>
        </pc:grpChg>
        <pc:grpChg chg="add mod">
          <ac:chgData name="Brito, Casey" userId="ee5f6a09-792e-4435-82b3-e58ee59be0b7" providerId="ADAL" clId="{FAECFBC6-338C-44F7-8A04-4D7B3800C3EE}" dt="2018-04-27T15:17:11.514" v="259" actId="571"/>
          <ac:grpSpMkLst>
            <pc:docMk/>
            <pc:sldMk cId="1047687935" sldId="270"/>
            <ac:grpSpMk id="27" creationId="{B1B09AAC-6F1C-40C2-81BA-91DD84C4E300}"/>
          </ac:grpSpMkLst>
        </pc:grpChg>
        <pc:grpChg chg="add mod">
          <ac:chgData name="Brito, Casey" userId="ee5f6a09-792e-4435-82b3-e58ee59be0b7" providerId="ADAL" clId="{FAECFBC6-338C-44F7-8A04-4D7B3800C3EE}" dt="2018-04-27T15:17:44.161" v="282" actId="1037"/>
          <ac:grpSpMkLst>
            <pc:docMk/>
            <pc:sldMk cId="1047687935" sldId="270"/>
            <ac:grpSpMk id="31" creationId="{D9CDF01F-E86A-4ECA-B0AB-C840AD0A7D65}"/>
          </ac:grpSpMkLst>
        </pc:grpChg>
        <pc:picChg chg="del">
          <ac:chgData name="Brito, Casey" userId="ee5f6a09-792e-4435-82b3-e58ee59be0b7" providerId="ADAL" clId="{FAECFBC6-338C-44F7-8A04-4D7B3800C3EE}" dt="2018-04-27T15:09:13.156" v="0" actId="478"/>
          <ac:picMkLst>
            <pc:docMk/>
            <pc:sldMk cId="1047687935" sldId="270"/>
            <ac:picMk id="11" creationId="{9DE13CA8-43A0-428F-B6F0-94B55A76E116}"/>
          </ac:picMkLst>
        </pc:picChg>
        <pc:cxnChg chg="add mod">
          <ac:chgData name="Brito, Casey" userId="ee5f6a09-792e-4435-82b3-e58ee59be0b7" providerId="ADAL" clId="{FAECFBC6-338C-44F7-8A04-4D7B3800C3EE}" dt="2018-04-27T15:17:25.003" v="263" actId="164"/>
          <ac:cxnSpMkLst>
            <pc:docMk/>
            <pc:sldMk cId="1047687935" sldId="270"/>
            <ac:cxnSpMk id="10" creationId="{1FCCA59E-A883-43AA-92B1-FB11E5393218}"/>
          </ac:cxnSpMkLst>
        </pc:cxnChg>
        <pc:cxnChg chg="add mod">
          <ac:chgData name="Brito, Casey" userId="ee5f6a09-792e-4435-82b3-e58ee59be0b7" providerId="ADAL" clId="{FAECFBC6-338C-44F7-8A04-4D7B3800C3EE}" dt="2018-04-27T15:17:02.316" v="256" actId="164"/>
          <ac:cxnSpMkLst>
            <pc:docMk/>
            <pc:sldMk cId="1047687935" sldId="270"/>
            <ac:cxnSpMk id="20" creationId="{44C9A5E8-50FA-483A-AED5-7AF424BC7A1B}"/>
          </ac:cxnSpMkLst>
        </pc:cxnChg>
        <pc:cxnChg chg="add mod">
          <ac:chgData name="Brito, Casey" userId="ee5f6a09-792e-4435-82b3-e58ee59be0b7" providerId="ADAL" clId="{FAECFBC6-338C-44F7-8A04-4D7B3800C3EE}" dt="2018-04-27T15:17:25.003" v="263" actId="164"/>
          <ac:cxnSpMkLst>
            <pc:docMk/>
            <pc:sldMk cId="1047687935" sldId="270"/>
            <ac:cxnSpMk id="22" creationId="{0FD897C0-FDFA-4D12-A29F-09E52803A2FD}"/>
          </ac:cxnSpMkLst>
        </pc:cxnChg>
        <pc:cxnChg chg="add mod">
          <ac:chgData name="Brito, Casey" userId="ee5f6a09-792e-4435-82b3-e58ee59be0b7" providerId="ADAL" clId="{FAECFBC6-338C-44F7-8A04-4D7B3800C3EE}" dt="2018-04-27T15:17:02.316" v="256" actId="164"/>
          <ac:cxnSpMkLst>
            <pc:docMk/>
            <pc:sldMk cId="1047687935" sldId="270"/>
            <ac:cxnSpMk id="23" creationId="{96268909-D29F-4D14-B03E-116BD1FDFB7F}"/>
          </ac:cxnSpMkLst>
        </pc:cxnChg>
      </pc:sldChg>
      <pc:sldChg chg="del">
        <pc:chgData name="Brito, Casey" userId="ee5f6a09-792e-4435-82b3-e58ee59be0b7" providerId="ADAL" clId="{FAECFBC6-338C-44F7-8A04-4D7B3800C3EE}" dt="2018-04-27T15:29:31.054" v="495" actId="2696"/>
        <pc:sldMkLst>
          <pc:docMk/>
          <pc:sldMk cId="2809093394" sldId="271"/>
        </pc:sldMkLst>
      </pc:sldChg>
      <pc:sldChg chg="ord">
        <pc:chgData name="Brito, Casey" userId="ee5f6a09-792e-4435-82b3-e58ee59be0b7" providerId="ADAL" clId="{FAECFBC6-338C-44F7-8A04-4D7B3800C3EE}" dt="2018-04-27T15:38:08.437" v="497"/>
        <pc:sldMkLst>
          <pc:docMk/>
          <pc:sldMk cId="3512381726" sldId="272"/>
        </pc:sldMkLst>
      </pc:sldChg>
      <pc:sldChg chg="del ord">
        <pc:chgData name="Brito, Casey" userId="ee5f6a09-792e-4435-82b3-e58ee59be0b7" providerId="ADAL" clId="{FAECFBC6-338C-44F7-8A04-4D7B3800C3EE}" dt="2018-04-27T15:45:13.172" v="694" actId="2696"/>
        <pc:sldMkLst>
          <pc:docMk/>
          <pc:sldMk cId="1460116156" sldId="273"/>
        </pc:sldMkLst>
      </pc:sldChg>
      <pc:sldChg chg="add del">
        <pc:chgData name="Brito, Casey" userId="ee5f6a09-792e-4435-82b3-e58ee59be0b7" providerId="ADAL" clId="{FAECFBC6-338C-44F7-8A04-4D7B3800C3EE}" dt="2018-04-27T15:20:45.928" v="322" actId="2696"/>
        <pc:sldMkLst>
          <pc:docMk/>
          <pc:sldMk cId="564150584" sldId="276"/>
        </pc:sldMkLst>
      </pc:sldChg>
      <pc:sldChg chg="addSp delSp modSp add delAnim modAnim">
        <pc:chgData name="Brito, Casey" userId="ee5f6a09-792e-4435-82b3-e58ee59be0b7" providerId="ADAL" clId="{FAECFBC6-338C-44F7-8A04-4D7B3800C3EE}" dt="2018-04-27T15:43:49.073" v="687" actId="207"/>
        <pc:sldMkLst>
          <pc:docMk/>
          <pc:sldMk cId="3436890681" sldId="276"/>
        </pc:sldMkLst>
        <pc:spChg chg="mod">
          <ac:chgData name="Brito, Casey" userId="ee5f6a09-792e-4435-82b3-e58ee59be0b7" providerId="ADAL" clId="{FAECFBC6-338C-44F7-8A04-4D7B3800C3EE}" dt="2018-04-27T15:27:23.454" v="472" actId="20577"/>
          <ac:spMkLst>
            <pc:docMk/>
            <pc:sldMk cId="3436890681" sldId="276"/>
            <ac:spMk id="2" creationId="{859B75DE-52B3-4809-8C9D-C6AA1540228C}"/>
          </ac:spMkLst>
        </pc:spChg>
        <pc:spChg chg="mod">
          <ac:chgData name="Brito, Casey" userId="ee5f6a09-792e-4435-82b3-e58ee59be0b7" providerId="ADAL" clId="{FAECFBC6-338C-44F7-8A04-4D7B3800C3EE}" dt="2018-04-27T15:25:57.897" v="458" actId="1076"/>
          <ac:spMkLst>
            <pc:docMk/>
            <pc:sldMk cId="3436890681" sldId="276"/>
            <ac:spMk id="4" creationId="{8FA1D177-1038-4ADB-A0BE-CE8DC07D8E68}"/>
          </ac:spMkLst>
        </pc:spChg>
        <pc:spChg chg="add mod">
          <ac:chgData name="Brito, Casey" userId="ee5f6a09-792e-4435-82b3-e58ee59be0b7" providerId="ADAL" clId="{FAECFBC6-338C-44F7-8A04-4D7B3800C3EE}" dt="2018-04-27T15:27:49.459" v="474" actId="1076"/>
          <ac:spMkLst>
            <pc:docMk/>
            <pc:sldMk cId="3436890681" sldId="276"/>
            <ac:spMk id="5" creationId="{8ABA24F6-F72E-4BEA-B619-096020D29EA4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24" creationId="{F08E9130-FD68-44CB-943E-98AFC91CC997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25" creationId="{6D175295-097B-4377-AADE-D784ED2F2250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32" creationId="{F5BA4CFB-A94A-4C7E-8F09-BABEA5FC6D12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33" creationId="{4F34A79D-1467-4406-B808-39474B94BF4C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34" creationId="{DCA0B3AD-401E-4EF1-999F-05346FA9BAA8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35" creationId="{23B88522-4DC9-46D1-9150-D305A9C367F0}"/>
          </ac:spMkLst>
        </pc:spChg>
        <pc:spChg chg="add mod">
          <ac:chgData name="Brito, Casey" userId="ee5f6a09-792e-4435-82b3-e58ee59be0b7" providerId="ADAL" clId="{FAECFBC6-338C-44F7-8A04-4D7B3800C3EE}" dt="2018-04-27T15:28:03.603" v="482" actId="1076"/>
          <ac:spMkLst>
            <pc:docMk/>
            <pc:sldMk cId="3436890681" sldId="276"/>
            <ac:spMk id="36" creationId="{E19ECA0E-B4AA-4D30-9F36-A5CD23E9BACF}"/>
          </ac:spMkLst>
        </pc:spChg>
        <pc:spChg chg="add 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37" creationId="{FA958D3D-8C84-4355-BB73-6CAC8B0CCDF8}"/>
          </ac:spMkLst>
        </pc:spChg>
        <pc:spChg chg="add 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38" creationId="{CB389044-AC51-42D2-BE72-8F1A2FB9A8FC}"/>
          </ac:spMkLst>
        </pc:spChg>
        <pc:spChg chg="add del mod">
          <ac:chgData name="Brito, Casey" userId="ee5f6a09-792e-4435-82b3-e58ee59be0b7" providerId="ADAL" clId="{FAECFBC6-338C-44F7-8A04-4D7B3800C3EE}" dt="2018-04-27T15:43:34.014" v="685" actId="478"/>
          <ac:spMkLst>
            <pc:docMk/>
            <pc:sldMk cId="3436890681" sldId="276"/>
            <ac:spMk id="39" creationId="{D575CB63-B219-40BE-8D1F-4299AC275D0E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40" creationId="{1C165A3A-623A-40AA-A641-F364539E829E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41" creationId="{0D10659B-34B6-45AB-8301-7362188959DC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42" creationId="{B801F762-9185-4B99-9A8B-618ACD2CA435}"/>
          </ac:spMkLst>
        </pc:spChg>
        <pc:spChg chg="mod topLvl">
          <ac:chgData name="Brito, Casey" userId="ee5f6a09-792e-4435-82b3-e58ee59be0b7" providerId="ADAL" clId="{FAECFBC6-338C-44F7-8A04-4D7B3800C3EE}" dt="2018-04-27T15:26:55.943" v="468" actId="165"/>
          <ac:spMkLst>
            <pc:docMk/>
            <pc:sldMk cId="3436890681" sldId="276"/>
            <ac:spMk id="43" creationId="{F4709532-9345-4A86-AEDC-D95309E9F6C6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44" creationId="{68983D92-A85A-479B-8739-0A9697674289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45" creationId="{369423EE-FD46-4B7A-A2F3-8E16F9D664F3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46" creationId="{C44B33F7-5789-4869-8B81-3A3DA72EEB7F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47" creationId="{18715A69-C3A5-430B-9F92-6BA6F7702E97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48" creationId="{A25D6F3D-565D-4ED7-9083-3BBE36EB64B9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49" creationId="{043FE723-4329-4EE4-9624-C93EBB6C5CE0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50" creationId="{5B4EB644-3B16-492D-BDD7-87C3A3CFBAE3}"/>
          </ac:spMkLst>
        </pc:spChg>
        <pc:spChg chg="mod topLvl">
          <ac:chgData name="Brito, Casey" userId="ee5f6a09-792e-4435-82b3-e58ee59be0b7" providerId="ADAL" clId="{FAECFBC6-338C-44F7-8A04-4D7B3800C3EE}" dt="2018-04-27T15:28:44.742" v="490" actId="164"/>
          <ac:spMkLst>
            <pc:docMk/>
            <pc:sldMk cId="3436890681" sldId="276"/>
            <ac:spMk id="51" creationId="{F9A6F536-88C0-4716-BB19-E89CA0A733F4}"/>
          </ac:spMkLst>
        </pc:spChg>
        <pc:spChg chg="add del mod">
          <ac:chgData name="Brito, Casey" userId="ee5f6a09-792e-4435-82b3-e58ee59be0b7" providerId="ADAL" clId="{FAECFBC6-338C-44F7-8A04-4D7B3800C3EE}" dt="2018-04-27T15:43:19.983" v="683"/>
          <ac:spMkLst>
            <pc:docMk/>
            <pc:sldMk cId="3436890681" sldId="276"/>
            <ac:spMk id="53" creationId="{4DB83D19-6CFA-42D1-9A3A-08C57BE48C1D}"/>
          </ac:spMkLst>
        </pc:spChg>
        <pc:spChg chg="add del">
          <ac:chgData name="Brito, Casey" userId="ee5f6a09-792e-4435-82b3-e58ee59be0b7" providerId="ADAL" clId="{FAECFBC6-338C-44F7-8A04-4D7B3800C3EE}" dt="2018-04-27T15:43:03.376" v="678"/>
          <ac:spMkLst>
            <pc:docMk/>
            <pc:sldMk cId="3436890681" sldId="276"/>
            <ac:spMk id="54" creationId="{05CBC80C-ABC6-4CAC-BD10-CDFCD3515C83}"/>
          </ac:spMkLst>
        </pc:spChg>
        <pc:spChg chg="add mod">
          <ac:chgData name="Brito, Casey" userId="ee5f6a09-792e-4435-82b3-e58ee59be0b7" providerId="ADAL" clId="{FAECFBC6-338C-44F7-8A04-4D7B3800C3EE}" dt="2018-04-27T15:43:12.105" v="681" actId="1076"/>
          <ac:spMkLst>
            <pc:docMk/>
            <pc:sldMk cId="3436890681" sldId="276"/>
            <ac:spMk id="55" creationId="{5218DD64-98A2-418D-B0C7-748D6FA60948}"/>
          </ac:spMkLst>
        </pc:spChg>
        <pc:spChg chg="add mod">
          <ac:chgData name="Brito, Casey" userId="ee5f6a09-792e-4435-82b3-e58ee59be0b7" providerId="ADAL" clId="{FAECFBC6-338C-44F7-8A04-4D7B3800C3EE}" dt="2018-04-27T15:43:49.073" v="687" actId="207"/>
          <ac:spMkLst>
            <pc:docMk/>
            <pc:sldMk cId="3436890681" sldId="276"/>
            <ac:spMk id="56" creationId="{DBA3411C-1DB7-47AA-9FEE-2F2236D4765C}"/>
          </ac:spMkLst>
        </pc:spChg>
        <pc:grpChg chg="add del mod">
          <ac:chgData name="Brito, Casey" userId="ee5f6a09-792e-4435-82b3-e58ee59be0b7" providerId="ADAL" clId="{FAECFBC6-338C-44F7-8A04-4D7B3800C3EE}" dt="2018-04-27T15:26:55.943" v="468" actId="165"/>
          <ac:grpSpMkLst>
            <pc:docMk/>
            <pc:sldMk cId="3436890681" sldId="276"/>
            <ac:grpSpMk id="3" creationId="{C241C3BD-314F-425F-8768-D2C243E3EA2F}"/>
          </ac:grpSpMkLst>
        </pc:grpChg>
        <pc:grpChg chg="add del mod">
          <ac:chgData name="Brito, Casey" userId="ee5f6a09-792e-4435-82b3-e58ee59be0b7" providerId="ADAL" clId="{FAECFBC6-338C-44F7-8A04-4D7B3800C3EE}" dt="2018-04-27T15:28:34.612" v="489" actId="165"/>
          <ac:grpSpMkLst>
            <pc:docMk/>
            <pc:sldMk cId="3436890681" sldId="276"/>
            <ac:grpSpMk id="6" creationId="{B67B4C8D-8A3D-42B4-AB4A-B20F84BA7B61}"/>
          </ac:grpSpMkLst>
        </pc:grpChg>
        <pc:grpChg chg="add mod">
          <ac:chgData name="Brito, Casey" userId="ee5f6a09-792e-4435-82b3-e58ee59be0b7" providerId="ADAL" clId="{FAECFBC6-338C-44F7-8A04-4D7B3800C3EE}" dt="2018-04-27T15:28:51.035" v="492" actId="1076"/>
          <ac:grpSpMkLst>
            <pc:docMk/>
            <pc:sldMk cId="3436890681" sldId="276"/>
            <ac:grpSpMk id="7" creationId="{62349EBF-0639-42C7-83BF-11C5777EE07E}"/>
          </ac:grpSpMkLst>
        </pc:grpChg>
        <pc:grpChg chg="del">
          <ac:chgData name="Brito, Casey" userId="ee5f6a09-792e-4435-82b3-e58ee59be0b7" providerId="ADAL" clId="{FAECFBC6-338C-44F7-8A04-4D7B3800C3EE}" dt="2018-04-27T15:28:17.274" v="485" actId="165"/>
          <ac:grpSpMkLst>
            <pc:docMk/>
            <pc:sldMk cId="3436890681" sldId="276"/>
            <ac:grpSpMk id="26" creationId="{089CBB1F-9A40-4BD5-98E0-6D424ABBE5F4}"/>
          </ac:grpSpMkLst>
        </pc:grpChg>
        <pc:grpChg chg="del mod">
          <ac:chgData name="Brito, Casey" userId="ee5f6a09-792e-4435-82b3-e58ee59be0b7" providerId="ADAL" clId="{FAECFBC6-338C-44F7-8A04-4D7B3800C3EE}" dt="2018-04-27T15:26:10.411" v="459" actId="165"/>
          <ac:grpSpMkLst>
            <pc:docMk/>
            <pc:sldMk cId="3436890681" sldId="276"/>
            <ac:grpSpMk id="31" creationId="{D9CDF01F-E86A-4ECA-B0AB-C840AD0A7D65}"/>
          </ac:grpSpMkLst>
        </pc:grpChg>
        <pc:cxnChg chg="add del mod">
          <ac:chgData name="Brito, Casey" userId="ee5f6a09-792e-4435-82b3-e58ee59be0b7" providerId="ADAL" clId="{FAECFBC6-338C-44F7-8A04-4D7B3800C3EE}" dt="2018-04-27T15:29:10.772" v="494" actId="478"/>
          <ac:cxnSpMkLst>
            <pc:docMk/>
            <pc:sldMk cId="3436890681" sldId="276"/>
            <ac:cxnSpMk id="9" creationId="{66BC8DF1-D06B-406E-A6FA-9B96FBF2B8E8}"/>
          </ac:cxnSpMkLst>
        </pc:cxnChg>
        <pc:cxnChg chg="mod topLvl">
          <ac:chgData name="Brito, Casey" userId="ee5f6a09-792e-4435-82b3-e58ee59be0b7" providerId="ADAL" clId="{FAECFBC6-338C-44F7-8A04-4D7B3800C3EE}" dt="2018-04-27T15:26:10.411" v="459" actId="165"/>
          <ac:cxnSpMkLst>
            <pc:docMk/>
            <pc:sldMk cId="3436890681" sldId="276"/>
            <ac:cxnSpMk id="10" creationId="{1FCCA59E-A883-43AA-92B1-FB11E5393218}"/>
          </ac:cxnSpMkLst>
        </pc:cxnChg>
        <pc:cxnChg chg="mod topLvl">
          <ac:chgData name="Brito, Casey" userId="ee5f6a09-792e-4435-82b3-e58ee59be0b7" providerId="ADAL" clId="{FAECFBC6-338C-44F7-8A04-4D7B3800C3EE}" dt="2018-04-27T15:28:34.612" v="489" actId="165"/>
          <ac:cxnSpMkLst>
            <pc:docMk/>
            <pc:sldMk cId="3436890681" sldId="276"/>
            <ac:cxnSpMk id="20" creationId="{44C9A5E8-50FA-483A-AED5-7AF424BC7A1B}"/>
          </ac:cxnSpMkLst>
        </pc:cxnChg>
        <pc:cxnChg chg="mod topLvl">
          <ac:chgData name="Brito, Casey" userId="ee5f6a09-792e-4435-82b3-e58ee59be0b7" providerId="ADAL" clId="{FAECFBC6-338C-44F7-8A04-4D7B3800C3EE}" dt="2018-04-27T15:26:10.411" v="459" actId="165"/>
          <ac:cxnSpMkLst>
            <pc:docMk/>
            <pc:sldMk cId="3436890681" sldId="276"/>
            <ac:cxnSpMk id="22" creationId="{0FD897C0-FDFA-4D12-A29F-09E52803A2FD}"/>
          </ac:cxnSpMkLst>
        </pc:cxnChg>
        <pc:cxnChg chg="mod topLvl">
          <ac:chgData name="Brito, Casey" userId="ee5f6a09-792e-4435-82b3-e58ee59be0b7" providerId="ADAL" clId="{FAECFBC6-338C-44F7-8A04-4D7B3800C3EE}" dt="2018-04-27T15:28:34.612" v="489" actId="165"/>
          <ac:cxnSpMkLst>
            <pc:docMk/>
            <pc:sldMk cId="3436890681" sldId="276"/>
            <ac:cxnSpMk id="23" creationId="{96268909-D29F-4D14-B03E-116BD1FDFB7F}"/>
          </ac:cxnSpMkLst>
        </pc:cxnChg>
      </pc:sldChg>
      <pc:sldChg chg="modSp add modAnim">
        <pc:chgData name="Brito, Casey" userId="ee5f6a09-792e-4435-82b3-e58ee59be0b7" providerId="ADAL" clId="{FAECFBC6-338C-44F7-8A04-4D7B3800C3EE}" dt="2018-04-27T15:44:56.284" v="693"/>
        <pc:sldMkLst>
          <pc:docMk/>
          <pc:sldMk cId="1567087300" sldId="277"/>
        </pc:sldMkLst>
        <pc:spChg chg="mod">
          <ac:chgData name="Brito, Casey" userId="ee5f6a09-792e-4435-82b3-e58ee59be0b7" providerId="ADAL" clId="{FAECFBC6-338C-44F7-8A04-4D7B3800C3EE}" dt="2018-04-27T15:41:06.214" v="660" actId="20577"/>
          <ac:spMkLst>
            <pc:docMk/>
            <pc:sldMk cId="1567087300" sldId="277"/>
            <ac:spMk id="3" creationId="{9A73106D-E52B-4F32-8457-7DD1745D0880}"/>
          </ac:spMkLst>
        </pc:spChg>
        <pc:spChg chg="mod">
          <ac:chgData name="Brito, Casey" userId="ee5f6a09-792e-4435-82b3-e58ee59be0b7" providerId="ADAL" clId="{FAECFBC6-338C-44F7-8A04-4D7B3800C3EE}" dt="2018-04-27T15:42:46.244" v="674"/>
          <ac:spMkLst>
            <pc:docMk/>
            <pc:sldMk cId="1567087300" sldId="277"/>
            <ac:spMk id="36" creationId="{B2BC5151-DF5C-43B0-832E-918B8FAF11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7065-5955-49C6-8907-776C1A83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C132-CBA5-4F10-A1A7-87C3ECB7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0DE8-D22F-4BA9-B415-FA2C85A0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D479-1DDC-46E3-932F-E6E6898D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0CFF-4A19-4CFA-AC3E-82BD84D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CA03-317C-42C1-AD90-0E196812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017C4-F8D4-4AAB-80F7-5B8107A2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7E14-6DCD-4710-9A96-FC999CF2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78F9-049C-4A2F-A9B3-D67E2500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FF39-165D-450B-971F-D4ABF6B3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163DE-D060-4115-A351-9BBCEE9E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CC45-56C9-4379-BCFE-EE6A637C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846D-D835-48A8-B3C0-F93C761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A091-FDE7-4AE3-972D-790FBCA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5671-957C-4378-A9B7-BCF5E3BE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FFD6-9F0A-48B7-AD5A-4FE37DF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6856-DF88-4CEB-BED0-8BB7AB0B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C893-5B9C-4198-A94F-878D5A8D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A3CF-47CB-4151-8D27-349B9E1C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CD2C-7213-46F7-B045-3CCEC504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2ED0-B6C9-41D2-A9C4-02C1AE2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0853-1E12-4ED9-A33C-71B7400B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76FE-C0F9-4C1C-8B9D-01177871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82A1-A82E-43F0-9CF2-D3C1B8C0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CBC1-163D-435C-9625-7FF280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793E-DAD5-4924-A506-5F022B3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7B97-A9B1-4325-8200-5CE31233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FC209-F2A9-49F1-8055-169CE77B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DCB1-3FB7-49B6-93AF-CC9E2CEF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A31F-AD09-42D8-9BD4-B2FA3348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ADC37-99E5-4B06-A96E-F659AE43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F9D-5F10-4FF8-9C3B-74B682FD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AB579-142C-4FD7-8621-8D5918F8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2290-9EFA-42C4-AEB4-89C2C46BA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D19B7-ADB0-4479-A402-48157DAD8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00D7A-628B-444D-9791-6ED0DC41C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8CFD0-342D-4676-9CB5-7E45B9CE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493D3-DD60-445F-8D43-9D6685BD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C8F77-D592-4A8C-87A1-24C3049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E4F-D2AC-4476-9363-0D07376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06E28-C93C-4C6B-975D-91D1B18E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824B-0D20-4AC8-9B4D-415C2D96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24C43-462B-4216-B855-C2CDFECE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7265F-37E4-46AB-9EB1-C6A8EAF7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53886-EFB1-4B06-A5DC-90117CDC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04D33-4F85-4009-89C3-E88D8D46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9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31C0-3DD9-40D8-BC98-E37C3FB3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FEA-4989-4093-85B9-87F855DD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AD72-F8C1-4D98-9909-3381FD811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2EE7-EC68-4AB9-8E93-00B0DB3D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0DD2-B620-4858-907A-34318E9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89EE-8856-4F5D-B1C7-9BC59C36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1671-6E70-4492-A82C-6EDCC0D5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8353A-7E41-41D1-8FFA-D02D7D46C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504BA-54C3-45E2-9F9F-7FD14D6D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F671-014F-4268-BF3E-A7021AC3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4F1B-3496-4B7E-BC2D-31A4AAD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AAFE9-D902-4576-A826-4DFD23E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A7B92-2730-4A25-A77F-394907C2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DB37-B2B9-46E2-AB33-CF1E4F8B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B1F6-5276-49AA-8548-47B58B4C4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1C19-4B3C-4128-BBFB-B7D7D264D9F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E338-A05C-4F6B-8763-925341AD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EA21-533C-4B35-8CA7-E0FD0B37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8D2E-6518-4AAD-A688-73BB31F5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7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6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9.3: The Ellipse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331B-4363-48B1-A79A-0B9927A4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51" y="54635"/>
            <a:ext cx="10515600" cy="1325563"/>
          </a:xfrm>
        </p:spPr>
        <p:txBody>
          <a:bodyPr/>
          <a:lstStyle/>
          <a:p>
            <a:r>
              <a:rPr lang="en-US" dirty="0"/>
              <a:t>Ellipse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E628-472A-4060-85AC-05F8CB6F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8963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2EC7D-48CB-4706-B2E8-1F2F73071A95}"/>
              </a:ext>
            </a:extLst>
          </p:cNvPr>
          <p:cNvCxnSpPr>
            <a:cxnSpLocks/>
          </p:cNvCxnSpPr>
          <p:nvPr/>
        </p:nvCxnSpPr>
        <p:spPr>
          <a:xfrm>
            <a:off x="7506692" y="376679"/>
            <a:ext cx="0" cy="34527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BBB11D-B046-44A6-BB35-72D08E24C62E}"/>
              </a:ext>
            </a:extLst>
          </p:cNvPr>
          <p:cNvCxnSpPr>
            <a:cxnSpLocks/>
          </p:cNvCxnSpPr>
          <p:nvPr/>
        </p:nvCxnSpPr>
        <p:spPr>
          <a:xfrm flipH="1">
            <a:off x="4785835" y="2103078"/>
            <a:ext cx="54442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8FD0E9-171C-43BF-B4DD-8334EC2C16DF}"/>
              </a:ext>
            </a:extLst>
          </p:cNvPr>
          <p:cNvSpPr/>
          <p:nvPr/>
        </p:nvSpPr>
        <p:spPr>
          <a:xfrm>
            <a:off x="5273442" y="879589"/>
            <a:ext cx="4466501" cy="23406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9E0616-0EAE-41AF-841C-D71FE40DB5E4}"/>
              </a:ext>
            </a:extLst>
          </p:cNvPr>
          <p:cNvSpPr/>
          <p:nvPr/>
        </p:nvSpPr>
        <p:spPr>
          <a:xfrm>
            <a:off x="9576129" y="1939265"/>
            <a:ext cx="327626" cy="32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B8A7C8-B818-4CEC-8D5D-99E6FC7746AE}"/>
              </a:ext>
            </a:extLst>
          </p:cNvPr>
          <p:cNvSpPr/>
          <p:nvPr/>
        </p:nvSpPr>
        <p:spPr>
          <a:xfrm>
            <a:off x="5109629" y="1932813"/>
            <a:ext cx="327626" cy="32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4B5F45-BDE6-46DD-AB4C-37DAFEED0603}"/>
              </a:ext>
            </a:extLst>
          </p:cNvPr>
          <p:cNvSpPr/>
          <p:nvPr/>
        </p:nvSpPr>
        <p:spPr>
          <a:xfrm>
            <a:off x="7342879" y="715776"/>
            <a:ext cx="327626" cy="32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6431DC-DB89-4917-A5FD-78CD9AE675F1}"/>
              </a:ext>
            </a:extLst>
          </p:cNvPr>
          <p:cNvSpPr/>
          <p:nvPr/>
        </p:nvSpPr>
        <p:spPr>
          <a:xfrm>
            <a:off x="7342879" y="3068183"/>
            <a:ext cx="327626" cy="32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8C1196-CA2A-4825-8ABF-AA880CB3CDED}"/>
              </a:ext>
            </a:extLst>
          </p:cNvPr>
          <p:cNvSpPr/>
          <p:nvPr/>
        </p:nvSpPr>
        <p:spPr>
          <a:xfrm>
            <a:off x="6155220" y="1936552"/>
            <a:ext cx="327626" cy="327626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FD105B-6804-4298-80CA-40A4981A00D7}"/>
              </a:ext>
            </a:extLst>
          </p:cNvPr>
          <p:cNvSpPr/>
          <p:nvPr/>
        </p:nvSpPr>
        <p:spPr>
          <a:xfrm>
            <a:off x="8529255" y="1932813"/>
            <a:ext cx="327626" cy="327626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C8017-5051-450D-ADEA-BEE824120BAD}"/>
              </a:ext>
            </a:extLst>
          </p:cNvPr>
          <p:cNvSpPr txBox="1"/>
          <p:nvPr/>
        </p:nvSpPr>
        <p:spPr>
          <a:xfrm>
            <a:off x="10491189" y="2096627"/>
            <a:ext cx="121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7F477-535D-47BF-8A18-D2F56804B4F8}"/>
              </a:ext>
            </a:extLst>
          </p:cNvPr>
          <p:cNvSpPr txBox="1"/>
          <p:nvPr/>
        </p:nvSpPr>
        <p:spPr>
          <a:xfrm>
            <a:off x="7048339" y="0"/>
            <a:ext cx="123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Minor Axis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8003D6-EE52-4CAB-A664-49B17076378E}"/>
              </a:ext>
            </a:extLst>
          </p:cNvPr>
          <p:cNvSpPr/>
          <p:nvPr/>
        </p:nvSpPr>
        <p:spPr>
          <a:xfrm>
            <a:off x="7431317" y="2008507"/>
            <a:ext cx="189142" cy="18914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50BD8-029E-4782-81C7-608DEAB0A2C9}"/>
              </a:ext>
            </a:extLst>
          </p:cNvPr>
          <p:cNvSpPr txBox="1"/>
          <p:nvPr/>
        </p:nvSpPr>
        <p:spPr>
          <a:xfrm>
            <a:off x="7619981" y="575675"/>
            <a:ext cx="12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Vertex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300BA-A077-418E-B7D7-96B5434EC919}"/>
              </a:ext>
            </a:extLst>
          </p:cNvPr>
          <p:cNvSpPr txBox="1"/>
          <p:nvPr/>
        </p:nvSpPr>
        <p:spPr>
          <a:xfrm>
            <a:off x="4338267" y="1787518"/>
            <a:ext cx="85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Vertex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0A3FC-912C-4CD6-A371-51496167168D}"/>
              </a:ext>
            </a:extLst>
          </p:cNvPr>
          <p:cNvSpPr txBox="1"/>
          <p:nvPr/>
        </p:nvSpPr>
        <p:spPr>
          <a:xfrm>
            <a:off x="7559161" y="3370209"/>
            <a:ext cx="8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Vertex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539F8C-E8AF-4AB6-A037-DC6FF508DE69}"/>
              </a:ext>
            </a:extLst>
          </p:cNvPr>
          <p:cNvSpPr txBox="1"/>
          <p:nvPr/>
        </p:nvSpPr>
        <p:spPr>
          <a:xfrm>
            <a:off x="9739943" y="2280254"/>
            <a:ext cx="9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Vertex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0D6E5-6A18-4A13-95B8-A7B68AE96966}"/>
              </a:ext>
            </a:extLst>
          </p:cNvPr>
          <p:cNvSpPr txBox="1"/>
          <p:nvPr/>
        </p:nvSpPr>
        <p:spPr>
          <a:xfrm>
            <a:off x="7578557" y="1732606"/>
            <a:ext cx="83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D5DFAE-79E7-474D-AD36-42FA30DFBEC6}"/>
              </a:ext>
            </a:extLst>
          </p:cNvPr>
          <p:cNvSpPr txBox="1"/>
          <p:nvPr/>
        </p:nvSpPr>
        <p:spPr>
          <a:xfrm>
            <a:off x="6016393" y="1644849"/>
            <a:ext cx="76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Focus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C831B-CE30-4CB1-9859-77BDD73C59D0}"/>
              </a:ext>
            </a:extLst>
          </p:cNvPr>
          <p:cNvSpPr txBox="1"/>
          <p:nvPr/>
        </p:nvSpPr>
        <p:spPr>
          <a:xfrm>
            <a:off x="8438533" y="1667924"/>
            <a:ext cx="8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Focus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4C1124-7681-46C9-9A7E-9E761A7BB51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B75DE-52B3-4809-8C9D-C6AA154022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079" y="-21797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Ellipses Centered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B75DE-52B3-4809-8C9D-C6AA15402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079" y="-21797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05474D1-61EA-4288-89A0-ECDC9B0E5EB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1D177-1038-4ADB-A0BE-CE8DC07D8E68}"/>
                  </a:ext>
                </a:extLst>
              </p:cNvPr>
              <p:cNvSpPr txBox="1"/>
              <p:nvPr/>
            </p:nvSpPr>
            <p:spPr>
              <a:xfrm>
                <a:off x="2166731" y="842947"/>
                <a:ext cx="1975797" cy="87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1D177-1038-4ADB-A0BE-CE8DC07D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31" y="842947"/>
                <a:ext cx="1975797" cy="87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C25EDA1-CE44-4A6B-81DA-2ED991531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78" y="1927732"/>
                <a:ext cx="5999921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bigger, </a:t>
                </a:r>
                <a:r>
                  <a:rPr lang="en-US" dirty="0">
                    <a:solidFill>
                      <a:srgbClr val="FF0000"/>
                    </a:solidFill>
                  </a:rPr>
                  <a:t>horizontal</a:t>
                </a:r>
                <a:r>
                  <a:rPr lang="en-US" dirty="0"/>
                  <a:t> major axis.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bigger,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vertical</a:t>
                </a:r>
                <a:r>
                  <a:rPr lang="en-US" dirty="0"/>
                  <a:t> major axis.</a:t>
                </a:r>
              </a:p>
              <a:p>
                <a:r>
                  <a:rPr lang="en-US" dirty="0"/>
                  <a:t>Foci: Horizontal: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	 Vertical: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C25EDA1-CE44-4A6B-81DA-2ED991531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78" y="1927732"/>
                <a:ext cx="5999921" cy="4351338"/>
              </a:xfrm>
              <a:blipFill>
                <a:blip r:embed="rId4"/>
                <a:stretch>
                  <a:fillRect l="-182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9CDF01F-E86A-4ECA-B0AB-C840AD0A7D65}"/>
              </a:ext>
            </a:extLst>
          </p:cNvPr>
          <p:cNvGrpSpPr/>
          <p:nvPr/>
        </p:nvGrpSpPr>
        <p:grpSpPr>
          <a:xfrm>
            <a:off x="5632176" y="437757"/>
            <a:ext cx="3047387" cy="3093100"/>
            <a:chOff x="5830957" y="695739"/>
            <a:chExt cx="2650434" cy="269019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CCA59E-A883-43AA-92B1-FB11E5393218}"/>
                </a:ext>
              </a:extLst>
            </p:cNvPr>
            <p:cNvCxnSpPr>
              <a:cxnSpLocks/>
            </p:cNvCxnSpPr>
            <p:nvPr/>
          </p:nvCxnSpPr>
          <p:spPr>
            <a:xfrm>
              <a:off x="5830957" y="2040835"/>
              <a:ext cx="2650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D897C0-FDFA-4D12-A29F-09E52803A2FD}"/>
                </a:ext>
              </a:extLst>
            </p:cNvPr>
            <p:cNvCxnSpPr/>
            <p:nvPr/>
          </p:nvCxnSpPr>
          <p:spPr>
            <a:xfrm flipV="1">
              <a:off x="7116417" y="695739"/>
              <a:ext cx="0" cy="2690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8E9130-FD68-44CB-943E-98AFC91CC997}"/>
                </a:ext>
              </a:extLst>
            </p:cNvPr>
            <p:cNvSpPr/>
            <p:nvPr/>
          </p:nvSpPr>
          <p:spPr>
            <a:xfrm>
              <a:off x="6070229" y="1456018"/>
              <a:ext cx="2080584" cy="11794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9CBB1F-9A40-4BD5-98E0-6D424ABBE5F4}"/>
              </a:ext>
            </a:extLst>
          </p:cNvPr>
          <p:cNvGrpSpPr/>
          <p:nvPr/>
        </p:nvGrpSpPr>
        <p:grpSpPr>
          <a:xfrm>
            <a:off x="8862829" y="418311"/>
            <a:ext cx="3104317" cy="3150884"/>
            <a:chOff x="8991601" y="695739"/>
            <a:chExt cx="2650434" cy="269019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C9A5E8-50FA-483A-AED5-7AF424BC7A1B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1" y="2040835"/>
              <a:ext cx="2650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268909-D29F-4D14-B03E-116BD1FDFB7F}"/>
                </a:ext>
              </a:extLst>
            </p:cNvPr>
            <p:cNvCxnSpPr/>
            <p:nvPr/>
          </p:nvCxnSpPr>
          <p:spPr>
            <a:xfrm flipV="1">
              <a:off x="10356573" y="695739"/>
              <a:ext cx="0" cy="2690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75295-097B-4377-AADE-D784ED2F2250}"/>
                </a:ext>
              </a:extLst>
            </p:cNvPr>
            <p:cNvSpPr/>
            <p:nvPr/>
          </p:nvSpPr>
          <p:spPr>
            <a:xfrm>
              <a:off x="9879494" y="1110088"/>
              <a:ext cx="954158" cy="19408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A4CFB-A94A-4C7E-8F09-BABEA5FC6D12}"/>
                  </a:ext>
                </a:extLst>
              </p:cNvPr>
              <p:cNvSpPr txBox="1"/>
              <p:nvPr/>
            </p:nvSpPr>
            <p:spPr>
              <a:xfrm>
                <a:off x="5512381" y="1716754"/>
                <a:ext cx="35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A4CFB-A94A-4C7E-8F09-BABEA5FC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81" y="1716754"/>
                <a:ext cx="359907" cy="276999"/>
              </a:xfrm>
              <a:prstGeom prst="rect">
                <a:avLst/>
              </a:prstGeom>
              <a:blipFill>
                <a:blip r:embed="rId5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34A79D-1467-4406-B808-39474B94BF4C}"/>
                  </a:ext>
                </a:extLst>
              </p:cNvPr>
              <p:cNvSpPr txBox="1"/>
              <p:nvPr/>
            </p:nvSpPr>
            <p:spPr>
              <a:xfrm>
                <a:off x="8322757" y="165073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34A79D-1467-4406-B808-39474B94B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57" y="1650733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A0B3AD-401E-4EF1-999F-05346FA9BAA8}"/>
                  </a:ext>
                </a:extLst>
              </p:cNvPr>
              <p:cNvSpPr txBox="1"/>
              <p:nvPr/>
            </p:nvSpPr>
            <p:spPr>
              <a:xfrm>
                <a:off x="6912540" y="1020744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A0B3AD-401E-4EF1-999F-05346FA9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40" y="1020744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8522-4DC9-46D1-9150-D305A9C367F0}"/>
                  </a:ext>
                </a:extLst>
              </p:cNvPr>
              <p:cNvSpPr txBox="1"/>
              <p:nvPr/>
            </p:nvSpPr>
            <p:spPr>
              <a:xfrm>
                <a:off x="6730753" y="2697226"/>
                <a:ext cx="356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8522-4DC9-46D1-9150-D305A9C36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53" y="2697226"/>
                <a:ext cx="356123" cy="276999"/>
              </a:xfrm>
              <a:prstGeom prst="rect">
                <a:avLst/>
              </a:prstGeom>
              <a:blipFill>
                <a:blip r:embed="rId8"/>
                <a:stretch>
                  <a:fillRect l="-1695" r="-135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C165A3A-623A-40AA-A641-F364539E829E}"/>
              </a:ext>
            </a:extLst>
          </p:cNvPr>
          <p:cNvSpPr/>
          <p:nvPr/>
        </p:nvSpPr>
        <p:spPr>
          <a:xfrm>
            <a:off x="6151677" y="1838377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0D10659B-34B6-45AB-8301-7362188959DC}"/>
              </a:ext>
            </a:extLst>
          </p:cNvPr>
          <p:cNvSpPr/>
          <p:nvPr/>
        </p:nvSpPr>
        <p:spPr>
          <a:xfrm>
            <a:off x="7808681" y="1816553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1F762-9185-4B99-9A8B-618ACD2CA435}"/>
                  </a:ext>
                </a:extLst>
              </p:cNvPr>
              <p:cNvSpPr txBox="1"/>
              <p:nvPr/>
            </p:nvSpPr>
            <p:spPr>
              <a:xfrm>
                <a:off x="6120943" y="1614946"/>
                <a:ext cx="339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1F762-9185-4B99-9A8B-618ACD2C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43" y="1614946"/>
                <a:ext cx="339132" cy="276999"/>
              </a:xfrm>
              <a:prstGeom prst="rect">
                <a:avLst/>
              </a:prstGeom>
              <a:blipFill>
                <a:blip r:embed="rId9"/>
                <a:stretch>
                  <a:fillRect l="-3571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709532-9345-4A86-AEDC-D95309E9F6C6}"/>
                  </a:ext>
                </a:extLst>
              </p:cNvPr>
              <p:cNvSpPr txBox="1"/>
              <p:nvPr/>
            </p:nvSpPr>
            <p:spPr>
              <a:xfrm>
                <a:off x="7858798" y="1578254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709532-9345-4A86-AEDC-D95309E9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98" y="1578254"/>
                <a:ext cx="166007" cy="276999"/>
              </a:xfrm>
              <a:prstGeom prst="rect">
                <a:avLst/>
              </a:prstGeom>
              <a:blipFill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983D92-A85A-479B-8739-0A9697674289}"/>
                  </a:ext>
                </a:extLst>
              </p:cNvPr>
              <p:cNvSpPr txBox="1"/>
              <p:nvPr/>
            </p:nvSpPr>
            <p:spPr>
              <a:xfrm>
                <a:off x="9492991" y="1731695"/>
                <a:ext cx="35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983D92-A85A-479B-8739-0A969767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91" y="1731695"/>
                <a:ext cx="359907" cy="276999"/>
              </a:xfrm>
              <a:prstGeom prst="rect">
                <a:avLst/>
              </a:prstGeom>
              <a:blipFill>
                <a:blip r:embed="rId11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9423EE-FD46-4B7A-A2F3-8E16F9D664F3}"/>
                  </a:ext>
                </a:extLst>
              </p:cNvPr>
              <p:cNvSpPr txBox="1"/>
              <p:nvPr/>
            </p:nvSpPr>
            <p:spPr>
              <a:xfrm>
                <a:off x="11080324" y="171675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9423EE-FD46-4B7A-A2F3-8E16F9D66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324" y="1716753"/>
                <a:ext cx="186781" cy="276999"/>
              </a:xfrm>
              <a:prstGeom prst="rect">
                <a:avLst/>
              </a:prstGeom>
              <a:blipFill>
                <a:blip r:embed="rId12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B33F7-5789-4869-8B81-3A3DA72EEB7F}"/>
                  </a:ext>
                </a:extLst>
              </p:cNvPr>
              <p:cNvSpPr txBox="1"/>
              <p:nvPr/>
            </p:nvSpPr>
            <p:spPr>
              <a:xfrm>
                <a:off x="10262117" y="636101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B33F7-5789-4869-8B81-3A3DA72EE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17" y="636101"/>
                <a:ext cx="18299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715A69-C3A5-430B-9F92-6BA6F7702E97}"/>
                  </a:ext>
                </a:extLst>
              </p:cNvPr>
              <p:cNvSpPr txBox="1"/>
              <p:nvPr/>
            </p:nvSpPr>
            <p:spPr>
              <a:xfrm>
                <a:off x="10119038" y="3191810"/>
                <a:ext cx="356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715A69-C3A5-430B-9F92-6BA6F7702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38" y="3191810"/>
                <a:ext cx="35612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A25D6F3D-565D-4ED7-9083-3BBE36EB64B9}"/>
              </a:ext>
            </a:extLst>
          </p:cNvPr>
          <p:cNvSpPr/>
          <p:nvPr/>
        </p:nvSpPr>
        <p:spPr>
          <a:xfrm>
            <a:off x="10299186" y="2716330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43FE723-4329-4EE4-9624-C93EBB6C5CE0}"/>
              </a:ext>
            </a:extLst>
          </p:cNvPr>
          <p:cNvSpPr/>
          <p:nvPr/>
        </p:nvSpPr>
        <p:spPr>
          <a:xfrm>
            <a:off x="10307404" y="1090938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4EB644-3B16-492D-BDD7-87C3A3CFBAE3}"/>
                  </a:ext>
                </a:extLst>
              </p:cNvPr>
              <p:cNvSpPr txBox="1"/>
              <p:nvPr/>
            </p:nvSpPr>
            <p:spPr>
              <a:xfrm>
                <a:off x="10096665" y="2505395"/>
                <a:ext cx="339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4EB644-3B16-492D-BDD7-87C3A3CF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665" y="2505395"/>
                <a:ext cx="339132" cy="276999"/>
              </a:xfrm>
              <a:prstGeom prst="rect">
                <a:avLst/>
              </a:prstGeom>
              <a:blipFill>
                <a:blip r:embed="rId15"/>
                <a:stretch>
                  <a:fillRect l="-3571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A6F536-88C0-4716-BB19-E89CA0A733F4}"/>
                  </a:ext>
                </a:extLst>
              </p:cNvPr>
              <p:cNvSpPr txBox="1"/>
              <p:nvPr/>
            </p:nvSpPr>
            <p:spPr>
              <a:xfrm>
                <a:off x="10251383" y="944964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A6F536-88C0-4716-BB19-E89CA0A7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383" y="944964"/>
                <a:ext cx="166007" cy="276999"/>
              </a:xfrm>
              <a:prstGeom prst="rect">
                <a:avLst/>
              </a:prstGeom>
              <a:blipFill>
                <a:blip r:embed="rId1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3437593-7ABA-4EE1-B002-D5BFF2C69DD4}"/>
              </a:ext>
            </a:extLst>
          </p:cNvPr>
          <p:cNvSpPr txBox="1"/>
          <p:nvPr/>
        </p:nvSpPr>
        <p:spPr>
          <a:xfrm>
            <a:off x="5198834" y="30622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POSITIVE!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73106D-E52B-4F32-8457-7DD1745D0880}"/>
                  </a:ext>
                </a:extLst>
              </p:cNvPr>
              <p:cNvSpPr txBox="1"/>
              <p:nvPr/>
            </p:nvSpPr>
            <p:spPr>
              <a:xfrm>
                <a:off x="96078" y="3955413"/>
                <a:ext cx="3329694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Graph the ellipse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73106D-E52B-4F32-8457-7DD1745D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8" y="3955413"/>
                <a:ext cx="3329694" cy="524182"/>
              </a:xfrm>
              <a:prstGeom prst="rect">
                <a:avLst/>
              </a:prstGeom>
              <a:blipFill>
                <a:blip r:embed="rId17"/>
                <a:stretch>
                  <a:fillRect l="-1648" r="-54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BC5151-DF5C-43B0-832E-918B8FAF1117}"/>
                  </a:ext>
                </a:extLst>
              </p:cNvPr>
              <p:cNvSpPr txBox="1"/>
              <p:nvPr/>
            </p:nvSpPr>
            <p:spPr>
              <a:xfrm>
                <a:off x="7249027" y="3934638"/>
                <a:ext cx="3362652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Graph the ellipse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BC5151-DF5C-43B0-832E-918B8FAF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027" y="3934638"/>
                <a:ext cx="3362652" cy="524439"/>
              </a:xfrm>
              <a:prstGeom prst="rect">
                <a:avLst/>
              </a:prstGeom>
              <a:blipFill>
                <a:blip r:embed="rId18"/>
                <a:stretch>
                  <a:fillRect l="-144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52" grpId="0"/>
      <p:bldP spid="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B75DE-52B3-4809-8C9D-C6AA154022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079" y="-21797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Ellipses Centered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B75DE-52B3-4809-8C9D-C6AA15402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079" y="-21797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05474D1-61EA-4288-89A0-ECDC9B0E5EB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1D177-1038-4ADB-A0BE-CE8DC07D8E68}"/>
                  </a:ext>
                </a:extLst>
              </p:cNvPr>
              <p:cNvSpPr txBox="1"/>
              <p:nvPr/>
            </p:nvSpPr>
            <p:spPr>
              <a:xfrm>
                <a:off x="2166731" y="842947"/>
                <a:ext cx="1975797" cy="87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1D177-1038-4ADB-A0BE-CE8DC07D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31" y="842947"/>
                <a:ext cx="1975797" cy="87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C25EDA1-CE44-4A6B-81DA-2ED991531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78" y="1927732"/>
                <a:ext cx="5999921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bigger, </a:t>
                </a:r>
                <a:r>
                  <a:rPr lang="en-US" dirty="0">
                    <a:solidFill>
                      <a:srgbClr val="FF0000"/>
                    </a:solidFill>
                  </a:rPr>
                  <a:t>horizontal</a:t>
                </a:r>
                <a:r>
                  <a:rPr lang="en-US" dirty="0"/>
                  <a:t> major axis.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bigger,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vertical</a:t>
                </a:r>
                <a:r>
                  <a:rPr lang="en-US" dirty="0"/>
                  <a:t> major axis.</a:t>
                </a:r>
              </a:p>
              <a:p>
                <a:r>
                  <a:rPr lang="en-US" dirty="0"/>
                  <a:t>Foci: Horizontal: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	 Vertical: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C25EDA1-CE44-4A6B-81DA-2ED991531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78" y="1927732"/>
                <a:ext cx="5999921" cy="4351338"/>
              </a:xfrm>
              <a:blipFill>
                <a:blip r:embed="rId4"/>
                <a:stretch>
                  <a:fillRect l="-182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9CDF01F-E86A-4ECA-B0AB-C840AD0A7D65}"/>
              </a:ext>
            </a:extLst>
          </p:cNvPr>
          <p:cNvGrpSpPr/>
          <p:nvPr/>
        </p:nvGrpSpPr>
        <p:grpSpPr>
          <a:xfrm>
            <a:off x="5632176" y="437757"/>
            <a:ext cx="3047387" cy="3093100"/>
            <a:chOff x="5830957" y="695739"/>
            <a:chExt cx="2650434" cy="269019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CCA59E-A883-43AA-92B1-FB11E5393218}"/>
                </a:ext>
              </a:extLst>
            </p:cNvPr>
            <p:cNvCxnSpPr>
              <a:cxnSpLocks/>
            </p:cNvCxnSpPr>
            <p:nvPr/>
          </p:nvCxnSpPr>
          <p:spPr>
            <a:xfrm>
              <a:off x="5830957" y="2040835"/>
              <a:ext cx="2650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D897C0-FDFA-4D12-A29F-09E52803A2FD}"/>
                </a:ext>
              </a:extLst>
            </p:cNvPr>
            <p:cNvCxnSpPr/>
            <p:nvPr/>
          </p:nvCxnSpPr>
          <p:spPr>
            <a:xfrm flipV="1">
              <a:off x="7116417" y="695739"/>
              <a:ext cx="0" cy="2690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8E9130-FD68-44CB-943E-98AFC91CC997}"/>
                </a:ext>
              </a:extLst>
            </p:cNvPr>
            <p:cNvSpPr/>
            <p:nvPr/>
          </p:nvSpPr>
          <p:spPr>
            <a:xfrm>
              <a:off x="6070229" y="1456018"/>
              <a:ext cx="2080584" cy="11794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9CBB1F-9A40-4BD5-98E0-6D424ABBE5F4}"/>
              </a:ext>
            </a:extLst>
          </p:cNvPr>
          <p:cNvGrpSpPr/>
          <p:nvPr/>
        </p:nvGrpSpPr>
        <p:grpSpPr>
          <a:xfrm>
            <a:off x="8862829" y="418311"/>
            <a:ext cx="3104317" cy="3150884"/>
            <a:chOff x="8991601" y="695739"/>
            <a:chExt cx="2650434" cy="269019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C9A5E8-50FA-483A-AED5-7AF424BC7A1B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1" y="2040835"/>
              <a:ext cx="2650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268909-D29F-4D14-B03E-116BD1FDFB7F}"/>
                </a:ext>
              </a:extLst>
            </p:cNvPr>
            <p:cNvCxnSpPr/>
            <p:nvPr/>
          </p:nvCxnSpPr>
          <p:spPr>
            <a:xfrm flipV="1">
              <a:off x="10356573" y="695739"/>
              <a:ext cx="0" cy="2690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75295-097B-4377-AADE-D784ED2F2250}"/>
                </a:ext>
              </a:extLst>
            </p:cNvPr>
            <p:cNvSpPr/>
            <p:nvPr/>
          </p:nvSpPr>
          <p:spPr>
            <a:xfrm>
              <a:off x="9879494" y="1110088"/>
              <a:ext cx="954158" cy="19408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A4CFB-A94A-4C7E-8F09-BABEA5FC6D12}"/>
                  </a:ext>
                </a:extLst>
              </p:cNvPr>
              <p:cNvSpPr txBox="1"/>
              <p:nvPr/>
            </p:nvSpPr>
            <p:spPr>
              <a:xfrm>
                <a:off x="5512381" y="1716754"/>
                <a:ext cx="35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A4CFB-A94A-4C7E-8F09-BABEA5FC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81" y="1716754"/>
                <a:ext cx="359907" cy="276999"/>
              </a:xfrm>
              <a:prstGeom prst="rect">
                <a:avLst/>
              </a:prstGeom>
              <a:blipFill>
                <a:blip r:embed="rId5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34A79D-1467-4406-B808-39474B94BF4C}"/>
                  </a:ext>
                </a:extLst>
              </p:cNvPr>
              <p:cNvSpPr txBox="1"/>
              <p:nvPr/>
            </p:nvSpPr>
            <p:spPr>
              <a:xfrm>
                <a:off x="8322757" y="165073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34A79D-1467-4406-B808-39474B94B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57" y="1650733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A0B3AD-401E-4EF1-999F-05346FA9BAA8}"/>
                  </a:ext>
                </a:extLst>
              </p:cNvPr>
              <p:cNvSpPr txBox="1"/>
              <p:nvPr/>
            </p:nvSpPr>
            <p:spPr>
              <a:xfrm>
                <a:off x="6912540" y="1020744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A0B3AD-401E-4EF1-999F-05346FA9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40" y="1020744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8522-4DC9-46D1-9150-D305A9C367F0}"/>
                  </a:ext>
                </a:extLst>
              </p:cNvPr>
              <p:cNvSpPr txBox="1"/>
              <p:nvPr/>
            </p:nvSpPr>
            <p:spPr>
              <a:xfrm>
                <a:off x="6730753" y="2697226"/>
                <a:ext cx="356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8522-4DC9-46D1-9150-D305A9C36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53" y="2697226"/>
                <a:ext cx="356123" cy="276999"/>
              </a:xfrm>
              <a:prstGeom prst="rect">
                <a:avLst/>
              </a:prstGeom>
              <a:blipFill>
                <a:blip r:embed="rId8"/>
                <a:stretch>
                  <a:fillRect l="-1695" r="-135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C165A3A-623A-40AA-A641-F364539E829E}"/>
              </a:ext>
            </a:extLst>
          </p:cNvPr>
          <p:cNvSpPr/>
          <p:nvPr/>
        </p:nvSpPr>
        <p:spPr>
          <a:xfrm>
            <a:off x="6151677" y="1838377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0D10659B-34B6-45AB-8301-7362188959DC}"/>
              </a:ext>
            </a:extLst>
          </p:cNvPr>
          <p:cNvSpPr/>
          <p:nvPr/>
        </p:nvSpPr>
        <p:spPr>
          <a:xfrm>
            <a:off x="7808681" y="1816553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1F762-9185-4B99-9A8B-618ACD2CA435}"/>
                  </a:ext>
                </a:extLst>
              </p:cNvPr>
              <p:cNvSpPr txBox="1"/>
              <p:nvPr/>
            </p:nvSpPr>
            <p:spPr>
              <a:xfrm>
                <a:off x="6120943" y="1614946"/>
                <a:ext cx="339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1F762-9185-4B99-9A8B-618ACD2C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43" y="1614946"/>
                <a:ext cx="339132" cy="276999"/>
              </a:xfrm>
              <a:prstGeom prst="rect">
                <a:avLst/>
              </a:prstGeom>
              <a:blipFill>
                <a:blip r:embed="rId9"/>
                <a:stretch>
                  <a:fillRect l="-3571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709532-9345-4A86-AEDC-D95309E9F6C6}"/>
                  </a:ext>
                </a:extLst>
              </p:cNvPr>
              <p:cNvSpPr txBox="1"/>
              <p:nvPr/>
            </p:nvSpPr>
            <p:spPr>
              <a:xfrm>
                <a:off x="7858798" y="1578254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709532-9345-4A86-AEDC-D95309E9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98" y="1578254"/>
                <a:ext cx="166007" cy="276999"/>
              </a:xfrm>
              <a:prstGeom prst="rect">
                <a:avLst/>
              </a:prstGeom>
              <a:blipFill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983D92-A85A-479B-8739-0A9697674289}"/>
                  </a:ext>
                </a:extLst>
              </p:cNvPr>
              <p:cNvSpPr txBox="1"/>
              <p:nvPr/>
            </p:nvSpPr>
            <p:spPr>
              <a:xfrm>
                <a:off x="9492991" y="1731695"/>
                <a:ext cx="359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983D92-A85A-479B-8739-0A969767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91" y="1731695"/>
                <a:ext cx="359907" cy="276999"/>
              </a:xfrm>
              <a:prstGeom prst="rect">
                <a:avLst/>
              </a:prstGeom>
              <a:blipFill>
                <a:blip r:embed="rId11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9423EE-FD46-4B7A-A2F3-8E16F9D664F3}"/>
                  </a:ext>
                </a:extLst>
              </p:cNvPr>
              <p:cNvSpPr txBox="1"/>
              <p:nvPr/>
            </p:nvSpPr>
            <p:spPr>
              <a:xfrm>
                <a:off x="11080324" y="171675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9423EE-FD46-4B7A-A2F3-8E16F9D66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324" y="1716753"/>
                <a:ext cx="186781" cy="276999"/>
              </a:xfrm>
              <a:prstGeom prst="rect">
                <a:avLst/>
              </a:prstGeom>
              <a:blipFill>
                <a:blip r:embed="rId12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B33F7-5789-4869-8B81-3A3DA72EEB7F}"/>
                  </a:ext>
                </a:extLst>
              </p:cNvPr>
              <p:cNvSpPr txBox="1"/>
              <p:nvPr/>
            </p:nvSpPr>
            <p:spPr>
              <a:xfrm>
                <a:off x="10262117" y="636101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B33F7-5789-4869-8B81-3A3DA72EE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17" y="636101"/>
                <a:ext cx="18299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715A69-C3A5-430B-9F92-6BA6F7702E97}"/>
                  </a:ext>
                </a:extLst>
              </p:cNvPr>
              <p:cNvSpPr txBox="1"/>
              <p:nvPr/>
            </p:nvSpPr>
            <p:spPr>
              <a:xfrm>
                <a:off x="10119038" y="3191810"/>
                <a:ext cx="356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715A69-C3A5-430B-9F92-6BA6F7702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38" y="3191810"/>
                <a:ext cx="356123" cy="276999"/>
              </a:xfrm>
              <a:prstGeom prst="rect">
                <a:avLst/>
              </a:prstGeom>
              <a:blipFill>
                <a:blip r:embed="rId14"/>
                <a:stretch>
                  <a:fillRect l="-3448" r="-1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A25D6F3D-565D-4ED7-9083-3BBE36EB64B9}"/>
              </a:ext>
            </a:extLst>
          </p:cNvPr>
          <p:cNvSpPr/>
          <p:nvPr/>
        </p:nvSpPr>
        <p:spPr>
          <a:xfrm>
            <a:off x="10299186" y="2716330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43FE723-4329-4EE4-9624-C93EBB6C5CE0}"/>
              </a:ext>
            </a:extLst>
          </p:cNvPr>
          <p:cNvSpPr/>
          <p:nvPr/>
        </p:nvSpPr>
        <p:spPr>
          <a:xfrm>
            <a:off x="10307404" y="1090938"/>
            <a:ext cx="291859" cy="291859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4EB644-3B16-492D-BDD7-87C3A3CFBAE3}"/>
                  </a:ext>
                </a:extLst>
              </p:cNvPr>
              <p:cNvSpPr txBox="1"/>
              <p:nvPr/>
            </p:nvSpPr>
            <p:spPr>
              <a:xfrm>
                <a:off x="10096665" y="2505395"/>
                <a:ext cx="339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4EB644-3B16-492D-BDD7-87C3A3CF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665" y="2505395"/>
                <a:ext cx="339132" cy="276999"/>
              </a:xfrm>
              <a:prstGeom prst="rect">
                <a:avLst/>
              </a:prstGeom>
              <a:blipFill>
                <a:blip r:embed="rId15"/>
                <a:stretch>
                  <a:fillRect l="-3571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A6F536-88C0-4716-BB19-E89CA0A733F4}"/>
                  </a:ext>
                </a:extLst>
              </p:cNvPr>
              <p:cNvSpPr txBox="1"/>
              <p:nvPr/>
            </p:nvSpPr>
            <p:spPr>
              <a:xfrm>
                <a:off x="10251383" y="944964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A6F536-88C0-4716-BB19-E89CA0A7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383" y="944964"/>
                <a:ext cx="166007" cy="276999"/>
              </a:xfrm>
              <a:prstGeom prst="rect">
                <a:avLst/>
              </a:prstGeom>
              <a:blipFill>
                <a:blip r:embed="rId1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3437593-7ABA-4EE1-B002-D5BFF2C69DD4}"/>
              </a:ext>
            </a:extLst>
          </p:cNvPr>
          <p:cNvSpPr txBox="1"/>
          <p:nvPr/>
        </p:nvSpPr>
        <p:spPr>
          <a:xfrm>
            <a:off x="5198834" y="30622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POSITIVE!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73106D-E52B-4F32-8457-7DD1745D0880}"/>
                  </a:ext>
                </a:extLst>
              </p:cNvPr>
              <p:cNvSpPr txBox="1"/>
              <p:nvPr/>
            </p:nvSpPr>
            <p:spPr>
              <a:xfrm>
                <a:off x="96078" y="3955413"/>
                <a:ext cx="4708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standard form of the equation of an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Ellipse with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(0,±6)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foci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(0,±5)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73106D-E52B-4F32-8457-7DD1745D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8" y="3955413"/>
                <a:ext cx="4708853" cy="646331"/>
              </a:xfrm>
              <a:prstGeom prst="rect">
                <a:avLst/>
              </a:prstGeom>
              <a:blipFill>
                <a:blip r:embed="rId17"/>
                <a:stretch>
                  <a:fillRect l="-1166" t="-5660" r="-1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BC5151-DF5C-43B0-832E-918B8FAF1117}"/>
                  </a:ext>
                </a:extLst>
              </p:cNvPr>
              <p:cNvSpPr txBox="1"/>
              <p:nvPr/>
            </p:nvSpPr>
            <p:spPr>
              <a:xfrm>
                <a:off x="7249027" y="3934638"/>
                <a:ext cx="3362652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Graph the ellipse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BC5151-DF5C-43B0-832E-918B8FAF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027" y="3934638"/>
                <a:ext cx="3362652" cy="524439"/>
              </a:xfrm>
              <a:prstGeom prst="rect">
                <a:avLst/>
              </a:prstGeom>
              <a:blipFill>
                <a:blip r:embed="rId18"/>
                <a:stretch>
                  <a:fillRect l="-144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08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B75DE-52B3-4809-8C9D-C6AA154022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079" y="-21797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Ellipses Centered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9B75DE-52B3-4809-8C9D-C6AA15402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079" y="-21797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05474D1-61EA-4288-89A0-ECDC9B0E5EB4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1D177-1038-4ADB-A0BE-CE8DC07D8E68}"/>
                  </a:ext>
                </a:extLst>
              </p:cNvPr>
              <p:cNvSpPr txBox="1"/>
              <p:nvPr/>
            </p:nvSpPr>
            <p:spPr>
              <a:xfrm>
                <a:off x="972181" y="890237"/>
                <a:ext cx="3854581" cy="87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A1D177-1038-4ADB-A0BE-CE8DC07D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81" y="890237"/>
                <a:ext cx="3854581" cy="87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C25EDA1-CE44-4A6B-81DA-2ED991531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78" y="1927732"/>
                <a:ext cx="5999921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bigger, </a:t>
                </a:r>
                <a:r>
                  <a:rPr lang="en-US" dirty="0">
                    <a:solidFill>
                      <a:srgbClr val="FF0000"/>
                    </a:solidFill>
                  </a:rPr>
                  <a:t>horizontal</a:t>
                </a:r>
                <a:r>
                  <a:rPr lang="en-US" dirty="0"/>
                  <a:t> major axis.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bigger,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vertical</a:t>
                </a:r>
                <a:r>
                  <a:rPr lang="en-US" dirty="0"/>
                  <a:t> major axis.</a:t>
                </a:r>
              </a:p>
              <a:p>
                <a:r>
                  <a:rPr lang="en-US" dirty="0"/>
                  <a:t>Foci: Horizontal: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	 Vertical: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C25EDA1-CE44-4A6B-81DA-2ED991531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78" y="1927732"/>
                <a:ext cx="5999921" cy="4351338"/>
              </a:xfrm>
              <a:blipFill>
                <a:blip r:embed="rId4"/>
                <a:stretch>
                  <a:fillRect l="-182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CA59E-A883-43AA-92B1-FB11E5393218}"/>
              </a:ext>
            </a:extLst>
          </p:cNvPr>
          <p:cNvCxnSpPr>
            <a:cxnSpLocks/>
          </p:cNvCxnSpPr>
          <p:nvPr/>
        </p:nvCxnSpPr>
        <p:spPr>
          <a:xfrm>
            <a:off x="5632176" y="1984307"/>
            <a:ext cx="3047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897C0-FDFA-4D12-A29F-09E52803A2FD}"/>
              </a:ext>
            </a:extLst>
          </p:cNvPr>
          <p:cNvCxnSpPr/>
          <p:nvPr/>
        </p:nvCxnSpPr>
        <p:spPr>
          <a:xfrm flipV="1">
            <a:off x="7110158" y="437757"/>
            <a:ext cx="0" cy="309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8E9130-FD68-44CB-943E-98AFC91CC997}"/>
              </a:ext>
            </a:extLst>
          </p:cNvPr>
          <p:cNvSpPr/>
          <p:nvPr/>
        </p:nvSpPr>
        <p:spPr>
          <a:xfrm>
            <a:off x="6519374" y="1374537"/>
            <a:ext cx="1826687" cy="10355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A4CFB-A94A-4C7E-8F09-BABEA5FC6D12}"/>
                  </a:ext>
                </a:extLst>
              </p:cNvPr>
              <p:cNvSpPr txBox="1"/>
              <p:nvPr/>
            </p:nvSpPr>
            <p:spPr>
              <a:xfrm>
                <a:off x="6217824" y="1683684"/>
                <a:ext cx="274826" cy="2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A4CFB-A94A-4C7E-8F09-BABEA5FC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824" y="1683684"/>
                <a:ext cx="274826" cy="211518"/>
              </a:xfrm>
              <a:prstGeom prst="rect">
                <a:avLst/>
              </a:prstGeom>
              <a:blipFill>
                <a:blip r:embed="rId5"/>
                <a:stretch>
                  <a:fillRect l="-15556" r="-3111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34A79D-1467-4406-B808-39474B94BF4C}"/>
                  </a:ext>
                </a:extLst>
              </p:cNvPr>
              <p:cNvSpPr txBox="1"/>
              <p:nvPr/>
            </p:nvSpPr>
            <p:spPr>
              <a:xfrm>
                <a:off x="8363838" y="1633270"/>
                <a:ext cx="142627" cy="2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34A79D-1467-4406-B808-39474B94B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38" y="1633270"/>
                <a:ext cx="142627" cy="211518"/>
              </a:xfrm>
              <a:prstGeom prst="rect">
                <a:avLst/>
              </a:prstGeom>
              <a:blipFill>
                <a:blip r:embed="rId6"/>
                <a:stretch>
                  <a:fillRect l="-39130" r="-3913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A0B3AD-401E-4EF1-999F-05346FA9BAA8}"/>
                  </a:ext>
                </a:extLst>
              </p:cNvPr>
              <p:cNvSpPr txBox="1"/>
              <p:nvPr/>
            </p:nvSpPr>
            <p:spPr>
              <a:xfrm>
                <a:off x="7286991" y="1152208"/>
                <a:ext cx="139739" cy="2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A0B3AD-401E-4EF1-999F-05346FA9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991" y="1152208"/>
                <a:ext cx="139739" cy="211518"/>
              </a:xfrm>
              <a:prstGeom prst="rect">
                <a:avLst/>
              </a:prstGeom>
              <a:blipFill>
                <a:blip r:embed="rId7"/>
                <a:stretch>
                  <a:fillRect l="-56522" r="-5217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8522-4DC9-46D1-9150-D305A9C367F0}"/>
                  </a:ext>
                </a:extLst>
              </p:cNvPr>
              <p:cNvSpPr txBox="1"/>
              <p:nvPr/>
            </p:nvSpPr>
            <p:spPr>
              <a:xfrm>
                <a:off x="7148178" y="2432376"/>
                <a:ext cx="271937" cy="2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B88522-4DC9-46D1-9150-D305A9C36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78" y="2432376"/>
                <a:ext cx="271937" cy="211518"/>
              </a:xfrm>
              <a:prstGeom prst="rect">
                <a:avLst/>
              </a:prstGeom>
              <a:blipFill>
                <a:blip r:embed="rId8"/>
                <a:stretch>
                  <a:fillRect l="-15909" r="-40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C165A3A-623A-40AA-A641-F364539E829E}"/>
              </a:ext>
            </a:extLst>
          </p:cNvPr>
          <p:cNvSpPr/>
          <p:nvPr/>
        </p:nvSpPr>
        <p:spPr>
          <a:xfrm>
            <a:off x="6705993" y="1776556"/>
            <a:ext cx="222865" cy="222865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0D10659B-34B6-45AB-8301-7362188959DC}"/>
              </a:ext>
            </a:extLst>
          </p:cNvPr>
          <p:cNvSpPr/>
          <p:nvPr/>
        </p:nvSpPr>
        <p:spPr>
          <a:xfrm>
            <a:off x="7971288" y="1759891"/>
            <a:ext cx="222865" cy="222865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1F762-9185-4B99-9A8B-618ACD2CA435}"/>
                  </a:ext>
                </a:extLst>
              </p:cNvPr>
              <p:cNvSpPr txBox="1"/>
              <p:nvPr/>
            </p:nvSpPr>
            <p:spPr>
              <a:xfrm>
                <a:off x="6682524" y="1605943"/>
                <a:ext cx="258963" cy="2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01F762-9185-4B99-9A8B-618ACD2C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4" y="1605943"/>
                <a:ext cx="258963" cy="211518"/>
              </a:xfrm>
              <a:prstGeom prst="rect">
                <a:avLst/>
              </a:prstGeom>
              <a:blipFill>
                <a:blip r:embed="rId9"/>
                <a:stretch>
                  <a:fillRect l="-13953" r="-2790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709532-9345-4A86-AEDC-D95309E9F6C6}"/>
                  </a:ext>
                </a:extLst>
              </p:cNvPr>
              <p:cNvSpPr txBox="1"/>
              <p:nvPr/>
            </p:nvSpPr>
            <p:spPr>
              <a:xfrm>
                <a:off x="8009557" y="1577925"/>
                <a:ext cx="126764" cy="2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709532-9345-4A86-AEDC-D95309E9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57" y="1577925"/>
                <a:ext cx="126764" cy="211518"/>
              </a:xfrm>
              <a:prstGeom prst="rect">
                <a:avLst/>
              </a:prstGeom>
              <a:blipFill>
                <a:blip r:embed="rId10"/>
                <a:stretch>
                  <a:fillRect l="-42857" r="-3333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3437593-7ABA-4EE1-B002-D5BFF2C69DD4}"/>
              </a:ext>
            </a:extLst>
          </p:cNvPr>
          <p:cNvSpPr txBox="1"/>
          <p:nvPr/>
        </p:nvSpPr>
        <p:spPr>
          <a:xfrm>
            <a:off x="5198834" y="30622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POSITIVE!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BA24F6-F72E-4BEA-B619-096020D29EA4}"/>
              </a:ext>
            </a:extLst>
          </p:cNvPr>
          <p:cNvSpPr/>
          <p:nvPr/>
        </p:nvSpPr>
        <p:spPr>
          <a:xfrm>
            <a:off x="7306726" y="1824527"/>
            <a:ext cx="122316" cy="122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9ECA0E-B4AA-4D30-9F36-A5CD23E9BACF}"/>
                  </a:ext>
                </a:extLst>
              </p:cNvPr>
              <p:cNvSpPr txBox="1"/>
              <p:nvPr/>
            </p:nvSpPr>
            <p:spPr>
              <a:xfrm>
                <a:off x="7073463" y="1523807"/>
                <a:ext cx="597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9ECA0E-B4AA-4D30-9F36-A5CD23E9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463" y="1523807"/>
                <a:ext cx="597408" cy="276999"/>
              </a:xfrm>
              <a:prstGeom prst="rect">
                <a:avLst/>
              </a:prstGeom>
              <a:blipFill>
                <a:blip r:embed="rId11"/>
                <a:stretch>
                  <a:fillRect l="-13265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9A5E8-50FA-483A-AED5-7AF424BC7A1B}"/>
              </a:ext>
            </a:extLst>
          </p:cNvPr>
          <p:cNvCxnSpPr>
            <a:cxnSpLocks/>
          </p:cNvCxnSpPr>
          <p:nvPr/>
        </p:nvCxnSpPr>
        <p:spPr>
          <a:xfrm>
            <a:off x="8862829" y="1993753"/>
            <a:ext cx="310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68909-D29F-4D14-B03E-116BD1FDFB7F}"/>
              </a:ext>
            </a:extLst>
          </p:cNvPr>
          <p:cNvCxnSpPr/>
          <p:nvPr/>
        </p:nvCxnSpPr>
        <p:spPr>
          <a:xfrm flipV="1">
            <a:off x="10461550" y="418311"/>
            <a:ext cx="0" cy="315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EBF-0639-42C7-83BF-11C5777EE07E}"/>
              </a:ext>
            </a:extLst>
          </p:cNvPr>
          <p:cNvGrpSpPr/>
          <p:nvPr/>
        </p:nvGrpSpPr>
        <p:grpSpPr>
          <a:xfrm>
            <a:off x="10179334" y="528795"/>
            <a:ext cx="1542061" cy="2462192"/>
            <a:chOff x="9492991" y="636101"/>
            <a:chExt cx="1774114" cy="283270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75295-097B-4377-AADE-D784ED2F2250}"/>
                </a:ext>
              </a:extLst>
            </p:cNvPr>
            <p:cNvSpPr/>
            <p:nvPr/>
          </p:nvSpPr>
          <p:spPr>
            <a:xfrm>
              <a:off x="9902772" y="903617"/>
              <a:ext cx="1117556" cy="227324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8983D92-A85A-479B-8739-0A9697674289}"/>
                    </a:ext>
                  </a:extLst>
                </p:cNvPr>
                <p:cNvSpPr txBox="1"/>
                <p:nvPr/>
              </p:nvSpPr>
              <p:spPr>
                <a:xfrm>
                  <a:off x="9492991" y="1731695"/>
                  <a:ext cx="3599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8983D92-A85A-479B-8739-0A9697674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991" y="1731695"/>
                  <a:ext cx="35990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17647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69423EE-FD46-4B7A-A2F3-8E16F9D664F3}"/>
                    </a:ext>
                  </a:extLst>
                </p:cNvPr>
                <p:cNvSpPr txBox="1"/>
                <p:nvPr/>
              </p:nvSpPr>
              <p:spPr>
                <a:xfrm>
                  <a:off x="11080324" y="1716753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69423EE-FD46-4B7A-A2F3-8E16F9D66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0324" y="1716753"/>
                  <a:ext cx="18678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630" r="-2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4B33F7-5789-4869-8B81-3A3DA72EEB7F}"/>
                    </a:ext>
                  </a:extLst>
                </p:cNvPr>
                <p:cNvSpPr txBox="1"/>
                <p:nvPr/>
              </p:nvSpPr>
              <p:spPr>
                <a:xfrm>
                  <a:off x="10262117" y="636101"/>
                  <a:ext cx="182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4B33F7-5789-4869-8B81-3A3DA72EE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2117" y="636101"/>
                  <a:ext cx="18299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6154" r="-38462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8715A69-C3A5-430B-9F92-6BA6F7702E97}"/>
                    </a:ext>
                  </a:extLst>
                </p:cNvPr>
                <p:cNvSpPr txBox="1"/>
                <p:nvPr/>
              </p:nvSpPr>
              <p:spPr>
                <a:xfrm>
                  <a:off x="10119038" y="3191810"/>
                  <a:ext cx="356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8715A69-C3A5-430B-9F92-6BA6F77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038" y="3191810"/>
                  <a:ext cx="35612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804" r="-23529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A25D6F3D-565D-4ED7-9083-3BBE36EB64B9}"/>
                </a:ext>
              </a:extLst>
            </p:cNvPr>
            <p:cNvSpPr/>
            <p:nvPr/>
          </p:nvSpPr>
          <p:spPr>
            <a:xfrm>
              <a:off x="10299186" y="2716330"/>
              <a:ext cx="291859" cy="291859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043FE723-4329-4EE4-9624-C93EBB6C5CE0}"/>
                </a:ext>
              </a:extLst>
            </p:cNvPr>
            <p:cNvSpPr/>
            <p:nvPr/>
          </p:nvSpPr>
          <p:spPr>
            <a:xfrm>
              <a:off x="10307404" y="1090938"/>
              <a:ext cx="291859" cy="291859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B4EB644-3B16-492D-BDD7-87C3A3CFBAE3}"/>
                    </a:ext>
                  </a:extLst>
                </p:cNvPr>
                <p:cNvSpPr txBox="1"/>
                <p:nvPr/>
              </p:nvSpPr>
              <p:spPr>
                <a:xfrm>
                  <a:off x="10096665" y="2505395"/>
                  <a:ext cx="3391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B4EB644-3B16-492D-BDD7-87C3A3CFB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665" y="2505395"/>
                  <a:ext cx="33913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666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9A6F536-88C0-4716-BB19-E89CA0A733F4}"/>
                    </a:ext>
                  </a:extLst>
                </p:cNvPr>
                <p:cNvSpPr txBox="1"/>
                <p:nvPr/>
              </p:nvSpPr>
              <p:spPr>
                <a:xfrm>
                  <a:off x="10251383" y="944964"/>
                  <a:ext cx="166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9A6F536-88C0-4716-BB19-E89CA0A73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1383" y="944964"/>
                  <a:ext cx="16600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9167" r="-2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958D3D-8C84-4355-BB73-6CAC8B0CCDF8}"/>
                </a:ext>
              </a:extLst>
            </p:cNvPr>
            <p:cNvSpPr/>
            <p:nvPr/>
          </p:nvSpPr>
          <p:spPr>
            <a:xfrm>
              <a:off x="10386736" y="1920545"/>
              <a:ext cx="122316" cy="122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389044-AC51-42D2-BE72-8F1A2FB9A8FC}"/>
                    </a:ext>
                  </a:extLst>
                </p:cNvPr>
                <p:cNvSpPr txBox="1"/>
                <p:nvPr/>
              </p:nvSpPr>
              <p:spPr>
                <a:xfrm>
                  <a:off x="10153473" y="1619825"/>
                  <a:ext cx="5974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389044-AC51-42D2-BE72-8F1A2FB9A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473" y="1619825"/>
                  <a:ext cx="59740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176" t="-2500" r="-25882" b="-5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18DD64-98A2-418D-B0C7-748D6FA60948}"/>
                  </a:ext>
                </a:extLst>
              </p:cNvPr>
              <p:cNvSpPr txBox="1"/>
              <p:nvPr/>
            </p:nvSpPr>
            <p:spPr>
              <a:xfrm>
                <a:off x="7237439" y="3946051"/>
                <a:ext cx="48345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an equation of the ellipse that has center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 focus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a vertex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18DD64-98A2-418D-B0C7-748D6FA6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39" y="3946051"/>
                <a:ext cx="4834593" cy="646331"/>
              </a:xfrm>
              <a:prstGeom prst="rect">
                <a:avLst/>
              </a:prstGeom>
              <a:blipFill>
                <a:blip r:embed="rId19"/>
                <a:stretch>
                  <a:fillRect l="-1009" t="-4717" r="-37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A3411C-1DB7-47AA-9FEE-2F2236D4765C}"/>
                  </a:ext>
                </a:extLst>
              </p:cNvPr>
              <p:cNvSpPr txBox="1"/>
              <p:nvPr/>
            </p:nvSpPr>
            <p:spPr>
              <a:xfrm>
                <a:off x="96078" y="3955413"/>
                <a:ext cx="4708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Ex) Find the standard form of the equation of an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Ellipse with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(0,±6)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foci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(0,±5)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A3411C-1DB7-47AA-9FEE-2F2236D4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8" y="3955413"/>
                <a:ext cx="4708853" cy="646331"/>
              </a:xfrm>
              <a:prstGeom prst="rect">
                <a:avLst/>
              </a:prstGeom>
              <a:blipFill>
                <a:blip r:embed="rId20"/>
                <a:stretch>
                  <a:fillRect l="-1166" t="-5660" r="-1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52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8232-9608-47C5-8B97-AAC31EBB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399"/>
            <a:ext cx="10515600" cy="1325563"/>
          </a:xfrm>
        </p:spPr>
        <p:txBody>
          <a:bodyPr/>
          <a:lstStyle/>
          <a:p>
            <a:r>
              <a:rPr lang="en-US" dirty="0"/>
              <a:t>What happens when the foci coincide?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C990-2972-4A53-98F5-32469B18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6" y="1106097"/>
            <a:ext cx="4557932" cy="4351338"/>
          </a:xfrm>
        </p:spPr>
        <p:txBody>
          <a:bodyPr/>
          <a:lstStyle/>
          <a:p>
            <a:r>
              <a:rPr lang="en-US" dirty="0"/>
              <a:t>The further the foci move from the center, the more elliptical the shape.</a:t>
            </a:r>
          </a:p>
          <a:p>
            <a:r>
              <a:rPr lang="en-US" dirty="0"/>
              <a:t>The closer the foci are from the center, the more circular the shape.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28FA28-F82A-4001-8D81-600B0A49812C}"/>
              </a:ext>
            </a:extLst>
          </p:cNvPr>
          <p:cNvSpPr/>
          <p:nvPr/>
        </p:nvSpPr>
        <p:spPr>
          <a:xfrm>
            <a:off x="5905202" y="824743"/>
            <a:ext cx="5566706" cy="29172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BDAFE1-D7B4-4467-8B62-732E57846CE8}"/>
              </a:ext>
            </a:extLst>
          </p:cNvPr>
          <p:cNvSpPr/>
          <p:nvPr/>
        </p:nvSpPr>
        <p:spPr>
          <a:xfrm>
            <a:off x="6903999" y="1946141"/>
            <a:ext cx="408329" cy="4083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2ADAC3-232A-46F2-A146-FF97A30541BD}"/>
              </a:ext>
            </a:extLst>
          </p:cNvPr>
          <p:cNvSpPr/>
          <p:nvPr/>
        </p:nvSpPr>
        <p:spPr>
          <a:xfrm>
            <a:off x="9976851" y="1941302"/>
            <a:ext cx="408329" cy="4083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AD8FF4-F233-4CFE-AEDB-91AA3B84E023}"/>
              </a:ext>
            </a:extLst>
          </p:cNvPr>
          <p:cNvSpPr/>
          <p:nvPr/>
        </p:nvSpPr>
        <p:spPr>
          <a:xfrm>
            <a:off x="8549074" y="2039276"/>
            <a:ext cx="235733" cy="23573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A7DEC-AB3F-46B3-A13C-30ECF6C7BB0B}"/>
              </a:ext>
            </a:extLst>
          </p:cNvPr>
          <p:cNvSpPr txBox="1"/>
          <p:nvPr/>
        </p:nvSpPr>
        <p:spPr>
          <a:xfrm>
            <a:off x="8760750" y="1682162"/>
            <a:ext cx="9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DA61D0-9809-4BB5-9F1E-3434A297C00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11107 0.0013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-0.11107 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9.3: The Ellipse</vt:lpstr>
      <vt:lpstr>Ellipse</vt:lpstr>
      <vt:lpstr>Ellipses Centered at (0,0)</vt:lpstr>
      <vt:lpstr>Ellipses Centered at (0,0)</vt:lpstr>
      <vt:lpstr>Ellipses Centered at (h,k)</vt:lpstr>
      <vt:lpstr>What happens when the foci coincide?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9.3: The Ellipse</dc:title>
  <dc:creator>Brito, Casey</dc:creator>
  <cp:lastModifiedBy>Brito, Casey</cp:lastModifiedBy>
  <cp:revision>1</cp:revision>
  <dcterms:created xsi:type="dcterms:W3CDTF">2018-04-27T01:51:14Z</dcterms:created>
  <dcterms:modified xsi:type="dcterms:W3CDTF">2018-04-27T15:45:16Z</dcterms:modified>
</cp:coreProperties>
</file>