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6" r:id="rId4"/>
    <p:sldId id="277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C7A7F-C670-40A5-A63C-411F914F0EBF}" v="369" dt="2018-05-08T14:11:1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389C7A7F-C670-40A5-A63C-411F914F0EBF}"/>
    <pc:docChg chg="undo custSel addSld modSld sldOrd">
      <pc:chgData name="Brito, Casey" userId="ee5f6a09-792e-4435-82b3-e58ee59be0b7" providerId="ADAL" clId="{389C7A7F-C670-40A5-A63C-411F914F0EBF}" dt="2018-05-08T14:11:15.493" v="368" actId="1076"/>
      <pc:docMkLst>
        <pc:docMk/>
      </pc:docMkLst>
      <pc:sldChg chg="modSp">
        <pc:chgData name="Brito, Casey" userId="ee5f6a09-792e-4435-82b3-e58ee59be0b7" providerId="ADAL" clId="{389C7A7F-C670-40A5-A63C-411F914F0EBF}" dt="2018-05-08T13:58:58.891" v="203" actId="11"/>
        <pc:sldMkLst>
          <pc:docMk/>
          <pc:sldMk cId="3162301112" sldId="257"/>
        </pc:sldMkLst>
        <pc:spChg chg="mod">
          <ac:chgData name="Brito, Casey" userId="ee5f6a09-792e-4435-82b3-e58ee59be0b7" providerId="ADAL" clId="{389C7A7F-C670-40A5-A63C-411F914F0EBF}" dt="2018-05-08T13:57:19.003" v="143" actId="20577"/>
          <ac:spMkLst>
            <pc:docMk/>
            <pc:sldMk cId="3162301112" sldId="257"/>
            <ac:spMk id="2" creationId="{FD67F91E-A383-4DB8-8D62-C84CB932A11D}"/>
          </ac:spMkLst>
        </pc:spChg>
        <pc:spChg chg="mod">
          <ac:chgData name="Brito, Casey" userId="ee5f6a09-792e-4435-82b3-e58ee59be0b7" providerId="ADAL" clId="{389C7A7F-C670-40A5-A63C-411F914F0EBF}" dt="2018-05-08T13:58:58.891" v="203" actId="11"/>
          <ac:spMkLst>
            <pc:docMk/>
            <pc:sldMk cId="3162301112" sldId="257"/>
            <ac:spMk id="3" creationId="{41B1E2C9-D1E6-43E0-94FF-4C714F1EB24C}"/>
          </ac:spMkLst>
        </pc:spChg>
      </pc:sldChg>
      <pc:sldChg chg="modSp ord">
        <pc:chgData name="Brito, Casey" userId="ee5f6a09-792e-4435-82b3-e58ee59be0b7" providerId="ADAL" clId="{389C7A7F-C670-40A5-A63C-411F914F0EBF}" dt="2018-05-08T13:59:31.396" v="256" actId="11"/>
        <pc:sldMkLst>
          <pc:docMk/>
          <pc:sldMk cId="1360999749" sldId="275"/>
        </pc:sldMkLst>
        <pc:spChg chg="mod">
          <ac:chgData name="Brito, Casey" userId="ee5f6a09-792e-4435-82b3-e58ee59be0b7" providerId="ADAL" clId="{389C7A7F-C670-40A5-A63C-411F914F0EBF}" dt="2018-05-08T13:57:31.803" v="152" actId="20577"/>
          <ac:spMkLst>
            <pc:docMk/>
            <pc:sldMk cId="1360999749" sldId="275"/>
            <ac:spMk id="2" creationId="{28F14232-61DD-449D-9E8A-5669B3111E57}"/>
          </ac:spMkLst>
        </pc:spChg>
        <pc:spChg chg="mod">
          <ac:chgData name="Brito, Casey" userId="ee5f6a09-792e-4435-82b3-e58ee59be0b7" providerId="ADAL" clId="{389C7A7F-C670-40A5-A63C-411F914F0EBF}" dt="2018-05-08T13:59:31.396" v="256" actId="11"/>
          <ac:spMkLst>
            <pc:docMk/>
            <pc:sldMk cId="1360999749" sldId="275"/>
            <ac:spMk id="3" creationId="{6FC06F10-4E6B-4227-BC6D-3E37DC437E31}"/>
          </ac:spMkLst>
        </pc:spChg>
      </pc:sldChg>
      <pc:sldChg chg="modSp">
        <pc:chgData name="Brito, Casey" userId="ee5f6a09-792e-4435-82b3-e58ee59be0b7" providerId="ADAL" clId="{389C7A7F-C670-40A5-A63C-411F914F0EBF}" dt="2018-05-08T14:00:41.383" v="286" actId="20577"/>
        <pc:sldMkLst>
          <pc:docMk/>
          <pc:sldMk cId="4168537169" sldId="276"/>
        </pc:sldMkLst>
        <pc:spChg chg="mod">
          <ac:chgData name="Brito, Casey" userId="ee5f6a09-792e-4435-82b3-e58ee59be0b7" providerId="ADAL" clId="{389C7A7F-C670-40A5-A63C-411F914F0EBF}" dt="2018-05-08T13:57:24.475" v="146" actId="20577"/>
          <ac:spMkLst>
            <pc:docMk/>
            <pc:sldMk cId="4168537169" sldId="276"/>
            <ac:spMk id="2" creationId="{A772FE48-5777-4545-9774-F75BE21429CD}"/>
          </ac:spMkLst>
        </pc:spChg>
        <pc:spChg chg="mod">
          <ac:chgData name="Brito, Casey" userId="ee5f6a09-792e-4435-82b3-e58ee59be0b7" providerId="ADAL" clId="{389C7A7F-C670-40A5-A63C-411F914F0EBF}" dt="2018-05-08T14:00:41.383" v="286" actId="20577"/>
          <ac:spMkLst>
            <pc:docMk/>
            <pc:sldMk cId="4168537169" sldId="276"/>
            <ac:spMk id="3" creationId="{C51CD650-B8FF-499B-B803-BC6BDBB5EBF1}"/>
          </ac:spMkLst>
        </pc:spChg>
      </pc:sldChg>
      <pc:sldChg chg="modSp">
        <pc:chgData name="Brito, Casey" userId="ee5f6a09-792e-4435-82b3-e58ee59be0b7" providerId="ADAL" clId="{389C7A7F-C670-40A5-A63C-411F914F0EBF}" dt="2018-05-08T13:57:28.186" v="149" actId="20577"/>
        <pc:sldMkLst>
          <pc:docMk/>
          <pc:sldMk cId="1405743863" sldId="277"/>
        </pc:sldMkLst>
        <pc:spChg chg="mod">
          <ac:chgData name="Brito, Casey" userId="ee5f6a09-792e-4435-82b3-e58ee59be0b7" providerId="ADAL" clId="{389C7A7F-C670-40A5-A63C-411F914F0EBF}" dt="2018-05-08T13:57:28.186" v="149" actId="20577"/>
          <ac:spMkLst>
            <pc:docMk/>
            <pc:sldMk cId="1405743863" sldId="277"/>
            <ac:spMk id="2" creationId="{28384EDE-FEFE-45EF-8058-6B00F47292F1}"/>
          </ac:spMkLst>
        </pc:spChg>
      </pc:sldChg>
      <pc:sldChg chg="modSp">
        <pc:chgData name="Brito, Casey" userId="ee5f6a09-792e-4435-82b3-e58ee59be0b7" providerId="ADAL" clId="{389C7A7F-C670-40A5-A63C-411F914F0EBF}" dt="2018-05-08T13:59:37.861" v="257" actId="11"/>
        <pc:sldMkLst>
          <pc:docMk/>
          <pc:sldMk cId="1183377001" sldId="278"/>
        </pc:sldMkLst>
        <pc:spChg chg="mod">
          <ac:chgData name="Brito, Casey" userId="ee5f6a09-792e-4435-82b3-e58ee59be0b7" providerId="ADAL" clId="{389C7A7F-C670-40A5-A63C-411F914F0EBF}" dt="2018-05-08T13:57:35.466" v="155" actId="20577"/>
          <ac:spMkLst>
            <pc:docMk/>
            <pc:sldMk cId="1183377001" sldId="278"/>
            <ac:spMk id="2" creationId="{16D7515A-C2AA-49A7-BF98-8F696396EC9B}"/>
          </ac:spMkLst>
        </pc:spChg>
        <pc:spChg chg="mod">
          <ac:chgData name="Brito, Casey" userId="ee5f6a09-792e-4435-82b3-e58ee59be0b7" providerId="ADAL" clId="{389C7A7F-C670-40A5-A63C-411F914F0EBF}" dt="2018-05-08T13:59:37.861" v="257" actId="11"/>
          <ac:spMkLst>
            <pc:docMk/>
            <pc:sldMk cId="1183377001" sldId="278"/>
            <ac:spMk id="3" creationId="{7D9868ED-B85A-4216-9564-FE3D24B09EA7}"/>
          </ac:spMkLst>
        </pc:spChg>
      </pc:sldChg>
      <pc:sldChg chg="modSp">
        <pc:chgData name="Brito, Casey" userId="ee5f6a09-792e-4435-82b3-e58ee59be0b7" providerId="ADAL" clId="{389C7A7F-C670-40A5-A63C-411F914F0EBF}" dt="2018-05-08T13:57:39.642" v="158" actId="20577"/>
        <pc:sldMkLst>
          <pc:docMk/>
          <pc:sldMk cId="3452981568" sldId="279"/>
        </pc:sldMkLst>
        <pc:spChg chg="mod">
          <ac:chgData name="Brito, Casey" userId="ee5f6a09-792e-4435-82b3-e58ee59be0b7" providerId="ADAL" clId="{389C7A7F-C670-40A5-A63C-411F914F0EBF}" dt="2018-05-08T13:57:39.642" v="158" actId="20577"/>
          <ac:spMkLst>
            <pc:docMk/>
            <pc:sldMk cId="3452981568" sldId="279"/>
            <ac:spMk id="2" creationId="{E5C08198-80BA-4455-A91A-41222E5BFBAE}"/>
          </ac:spMkLst>
        </pc:spChg>
      </pc:sldChg>
      <pc:sldChg chg="modSp">
        <pc:chgData name="Brito, Casey" userId="ee5f6a09-792e-4435-82b3-e58ee59be0b7" providerId="ADAL" clId="{389C7A7F-C670-40A5-A63C-411F914F0EBF}" dt="2018-05-08T13:57:42.880" v="161" actId="20577"/>
        <pc:sldMkLst>
          <pc:docMk/>
          <pc:sldMk cId="3797845598" sldId="280"/>
        </pc:sldMkLst>
        <pc:spChg chg="mod">
          <ac:chgData name="Brito, Casey" userId="ee5f6a09-792e-4435-82b3-e58ee59be0b7" providerId="ADAL" clId="{389C7A7F-C670-40A5-A63C-411F914F0EBF}" dt="2018-05-08T13:57:42.880" v="161" actId="20577"/>
          <ac:spMkLst>
            <pc:docMk/>
            <pc:sldMk cId="3797845598" sldId="280"/>
            <ac:spMk id="2" creationId="{FDA5D1EB-98D4-49CD-9E4C-A80211E01236}"/>
          </ac:spMkLst>
        </pc:spChg>
      </pc:sldChg>
      <pc:sldChg chg="delSp modSp">
        <pc:chgData name="Brito, Casey" userId="ee5f6a09-792e-4435-82b3-e58ee59be0b7" providerId="ADAL" clId="{389C7A7F-C670-40A5-A63C-411F914F0EBF}" dt="2018-05-08T13:57:50.314" v="165" actId="14100"/>
        <pc:sldMkLst>
          <pc:docMk/>
          <pc:sldMk cId="2249498597" sldId="281"/>
        </pc:sldMkLst>
        <pc:spChg chg="mod">
          <ac:chgData name="Brito, Casey" userId="ee5f6a09-792e-4435-82b3-e58ee59be0b7" providerId="ADAL" clId="{389C7A7F-C670-40A5-A63C-411F914F0EBF}" dt="2018-05-08T13:57:50.314" v="165" actId="14100"/>
          <ac:spMkLst>
            <pc:docMk/>
            <pc:sldMk cId="2249498597" sldId="281"/>
            <ac:spMk id="2" creationId="{D8453399-B2BE-456E-98F1-4518D0B8E58B}"/>
          </ac:spMkLst>
        </pc:spChg>
        <pc:spChg chg="mod">
          <ac:chgData name="Brito, Casey" userId="ee5f6a09-792e-4435-82b3-e58ee59be0b7" providerId="ADAL" clId="{389C7A7F-C670-40A5-A63C-411F914F0EBF}" dt="2018-05-04T14:43:45.633" v="122" actId="20577"/>
          <ac:spMkLst>
            <pc:docMk/>
            <pc:sldMk cId="2249498597" sldId="281"/>
            <ac:spMk id="3" creationId="{1E097E70-337E-4AF9-B0A0-6C99445D82F9}"/>
          </ac:spMkLst>
        </pc:spChg>
        <pc:picChg chg="del mod">
          <ac:chgData name="Brito, Casey" userId="ee5f6a09-792e-4435-82b3-e58ee59be0b7" providerId="ADAL" clId="{389C7A7F-C670-40A5-A63C-411F914F0EBF}" dt="2018-05-04T14:44:06.935" v="123" actId="478"/>
          <ac:picMkLst>
            <pc:docMk/>
            <pc:sldMk cId="2249498597" sldId="281"/>
            <ac:picMk id="5" creationId="{2C992F24-25B6-47AF-8F8C-4C18C2ABDC48}"/>
          </ac:picMkLst>
        </pc:picChg>
      </pc:sldChg>
      <pc:sldChg chg="modSp">
        <pc:chgData name="Brito, Casey" userId="ee5f6a09-792e-4435-82b3-e58ee59be0b7" providerId="ADAL" clId="{389C7A7F-C670-40A5-A63C-411F914F0EBF}" dt="2018-05-08T13:57:53.862" v="168" actId="20577"/>
        <pc:sldMkLst>
          <pc:docMk/>
          <pc:sldMk cId="3413862817" sldId="282"/>
        </pc:sldMkLst>
        <pc:spChg chg="mod">
          <ac:chgData name="Brito, Casey" userId="ee5f6a09-792e-4435-82b3-e58ee59be0b7" providerId="ADAL" clId="{389C7A7F-C670-40A5-A63C-411F914F0EBF}" dt="2018-05-08T13:57:53.862" v="168" actId="20577"/>
          <ac:spMkLst>
            <pc:docMk/>
            <pc:sldMk cId="3413862817" sldId="282"/>
            <ac:spMk id="2" creationId="{AB60DA9B-8367-4E00-A6DE-D833ADC0C30E}"/>
          </ac:spMkLst>
        </pc:spChg>
      </pc:sldChg>
      <pc:sldChg chg="addSp modSp">
        <pc:chgData name="Brito, Casey" userId="ee5f6a09-792e-4435-82b3-e58ee59be0b7" providerId="ADAL" clId="{389C7A7F-C670-40A5-A63C-411F914F0EBF}" dt="2018-05-08T13:58:14.437" v="181" actId="1076"/>
        <pc:sldMkLst>
          <pc:docMk/>
          <pc:sldMk cId="3123708951" sldId="283"/>
        </pc:sldMkLst>
        <pc:spChg chg="add mod">
          <ac:chgData name="Brito, Casey" userId="ee5f6a09-792e-4435-82b3-e58ee59be0b7" providerId="ADAL" clId="{389C7A7F-C670-40A5-A63C-411F914F0EBF}" dt="2018-05-08T13:58:14.437" v="181" actId="1076"/>
          <ac:spMkLst>
            <pc:docMk/>
            <pc:sldMk cId="3123708951" sldId="283"/>
            <ac:spMk id="5" creationId="{DA0D7177-2464-456C-BD23-BB24950CA883}"/>
          </ac:spMkLst>
        </pc:spChg>
      </pc:sldChg>
      <pc:sldChg chg="modSp">
        <pc:chgData name="Brito, Casey" userId="ee5f6a09-792e-4435-82b3-e58ee59be0b7" providerId="ADAL" clId="{389C7A7F-C670-40A5-A63C-411F914F0EBF}" dt="2018-05-08T13:58:22.879" v="186" actId="14100"/>
        <pc:sldMkLst>
          <pc:docMk/>
          <pc:sldMk cId="3541900537" sldId="284"/>
        </pc:sldMkLst>
        <pc:spChg chg="mod">
          <ac:chgData name="Brito, Casey" userId="ee5f6a09-792e-4435-82b3-e58ee59be0b7" providerId="ADAL" clId="{389C7A7F-C670-40A5-A63C-411F914F0EBF}" dt="2018-05-08T13:58:22.879" v="186" actId="14100"/>
          <ac:spMkLst>
            <pc:docMk/>
            <pc:sldMk cId="3541900537" sldId="284"/>
            <ac:spMk id="2" creationId="{66664500-7961-4ED0-8452-C9FB7F4C3A8C}"/>
          </ac:spMkLst>
        </pc:spChg>
      </pc:sldChg>
      <pc:sldChg chg="modSp">
        <pc:chgData name="Brito, Casey" userId="ee5f6a09-792e-4435-82b3-e58ee59be0b7" providerId="ADAL" clId="{389C7A7F-C670-40A5-A63C-411F914F0EBF}" dt="2018-05-08T13:58:26.913" v="190" actId="20577"/>
        <pc:sldMkLst>
          <pc:docMk/>
          <pc:sldMk cId="509349035" sldId="285"/>
        </pc:sldMkLst>
        <pc:spChg chg="mod">
          <ac:chgData name="Brito, Casey" userId="ee5f6a09-792e-4435-82b3-e58ee59be0b7" providerId="ADAL" clId="{389C7A7F-C670-40A5-A63C-411F914F0EBF}" dt="2018-05-08T13:58:26.913" v="190" actId="20577"/>
          <ac:spMkLst>
            <pc:docMk/>
            <pc:sldMk cId="509349035" sldId="285"/>
            <ac:spMk id="2" creationId="{C8A470A9-07EF-411B-B394-0EC944818C35}"/>
          </ac:spMkLst>
        </pc:spChg>
      </pc:sldChg>
      <pc:sldChg chg="modSp">
        <pc:chgData name="Brito, Casey" userId="ee5f6a09-792e-4435-82b3-e58ee59be0b7" providerId="ADAL" clId="{389C7A7F-C670-40A5-A63C-411F914F0EBF}" dt="2018-05-08T13:58:32.181" v="194" actId="20577"/>
        <pc:sldMkLst>
          <pc:docMk/>
          <pc:sldMk cId="3229837936" sldId="286"/>
        </pc:sldMkLst>
        <pc:spChg chg="mod">
          <ac:chgData name="Brito, Casey" userId="ee5f6a09-792e-4435-82b3-e58ee59be0b7" providerId="ADAL" clId="{389C7A7F-C670-40A5-A63C-411F914F0EBF}" dt="2018-05-08T13:58:32.181" v="194" actId="20577"/>
          <ac:spMkLst>
            <pc:docMk/>
            <pc:sldMk cId="3229837936" sldId="286"/>
            <ac:spMk id="2" creationId="{F3D16C33-9BAD-40D9-A24D-F4E53A62CBB9}"/>
          </ac:spMkLst>
        </pc:spChg>
      </pc:sldChg>
      <pc:sldChg chg="modSp">
        <pc:chgData name="Brito, Casey" userId="ee5f6a09-792e-4435-82b3-e58ee59be0b7" providerId="ADAL" clId="{389C7A7F-C670-40A5-A63C-411F914F0EBF}" dt="2018-05-08T13:58:43.074" v="200" actId="1076"/>
        <pc:sldMkLst>
          <pc:docMk/>
          <pc:sldMk cId="62546534" sldId="287"/>
        </pc:sldMkLst>
        <pc:spChg chg="mod">
          <ac:chgData name="Brito, Casey" userId="ee5f6a09-792e-4435-82b3-e58ee59be0b7" providerId="ADAL" clId="{389C7A7F-C670-40A5-A63C-411F914F0EBF}" dt="2018-05-08T13:58:43.074" v="200" actId="1076"/>
          <ac:spMkLst>
            <pc:docMk/>
            <pc:sldMk cId="62546534" sldId="287"/>
            <ac:spMk id="2" creationId="{CC755524-4997-4C4D-A66B-7811E5E42F63}"/>
          </ac:spMkLst>
        </pc:spChg>
      </pc:sldChg>
      <pc:sldChg chg="addSp delSp modSp add modAnim">
        <pc:chgData name="Brito, Casey" userId="ee5f6a09-792e-4435-82b3-e58ee59be0b7" providerId="ADAL" clId="{389C7A7F-C670-40A5-A63C-411F914F0EBF}" dt="2018-05-08T14:11:15.493" v="368" actId="1076"/>
        <pc:sldMkLst>
          <pc:docMk/>
          <pc:sldMk cId="2985166314" sldId="288"/>
        </pc:sldMkLst>
        <pc:spChg chg="del">
          <ac:chgData name="Brito, Casey" userId="ee5f6a09-792e-4435-82b3-e58ee59be0b7" providerId="ADAL" clId="{389C7A7F-C670-40A5-A63C-411F914F0EBF}" dt="2018-05-08T14:04:47.580" v="289"/>
          <ac:spMkLst>
            <pc:docMk/>
            <pc:sldMk cId="2985166314" sldId="288"/>
            <ac:spMk id="3" creationId="{5026289D-904E-4C4C-BF7D-6D9439062F80}"/>
          </ac:spMkLst>
        </pc:spChg>
        <pc:spChg chg="add">
          <ac:chgData name="Brito, Casey" userId="ee5f6a09-792e-4435-82b3-e58ee59be0b7" providerId="ADAL" clId="{389C7A7F-C670-40A5-A63C-411F914F0EBF}" dt="2018-05-08T14:04:40.374" v="288"/>
          <ac:spMkLst>
            <pc:docMk/>
            <pc:sldMk cId="2985166314" sldId="288"/>
            <ac:spMk id="4" creationId="{EBF3A155-D5D9-4F9A-B5C2-55C66811C23B}"/>
          </ac:spMkLst>
        </pc:spChg>
        <pc:spChg chg="add mod">
          <ac:chgData name="Brito, Casey" userId="ee5f6a09-792e-4435-82b3-e58ee59be0b7" providerId="ADAL" clId="{389C7A7F-C670-40A5-A63C-411F914F0EBF}" dt="2018-05-08T14:11:15.493" v="368" actId="1076"/>
          <ac:spMkLst>
            <pc:docMk/>
            <pc:sldMk cId="2985166314" sldId="288"/>
            <ac:spMk id="12" creationId="{AC103386-2777-4328-9555-022C6758E8D5}"/>
          </ac:spMkLst>
        </pc:spChg>
        <pc:picChg chg="add mod">
          <ac:chgData name="Brito, Casey" userId="ee5f6a09-792e-4435-82b3-e58ee59be0b7" providerId="ADAL" clId="{389C7A7F-C670-40A5-A63C-411F914F0EBF}" dt="2018-05-08T14:06:53.346" v="310" actId="1076"/>
          <ac:picMkLst>
            <pc:docMk/>
            <pc:sldMk cId="2985166314" sldId="288"/>
            <ac:picMk id="6" creationId="{CCCA23F5-A0EB-47A7-A28A-A3EACA306758}"/>
          </ac:picMkLst>
        </pc:picChg>
        <pc:picChg chg="add mod">
          <ac:chgData name="Brito, Casey" userId="ee5f6a09-792e-4435-82b3-e58ee59be0b7" providerId="ADAL" clId="{389C7A7F-C670-40A5-A63C-411F914F0EBF}" dt="2018-05-08T14:06:53.346" v="310" actId="1076"/>
          <ac:picMkLst>
            <pc:docMk/>
            <pc:sldMk cId="2985166314" sldId="288"/>
            <ac:picMk id="8" creationId="{66DEF14E-73C1-4BBD-8F2E-C99196FC478B}"/>
          </ac:picMkLst>
        </pc:picChg>
        <pc:picChg chg="add mod">
          <ac:chgData name="Brito, Casey" userId="ee5f6a09-792e-4435-82b3-e58ee59be0b7" providerId="ADAL" clId="{389C7A7F-C670-40A5-A63C-411F914F0EBF}" dt="2018-05-08T14:06:53.346" v="310" actId="1076"/>
          <ac:picMkLst>
            <pc:docMk/>
            <pc:sldMk cId="2985166314" sldId="288"/>
            <ac:picMk id="10" creationId="{59D4534C-434A-4EDE-9B3E-2458D1D18885}"/>
          </ac:picMkLst>
        </pc:picChg>
        <pc:picChg chg="add mod">
          <ac:chgData name="Brito, Casey" userId="ee5f6a09-792e-4435-82b3-e58ee59be0b7" providerId="ADAL" clId="{389C7A7F-C670-40A5-A63C-411F914F0EBF}" dt="2018-05-08T14:06:53.346" v="310" actId="1076"/>
          <ac:picMkLst>
            <pc:docMk/>
            <pc:sldMk cId="2985166314" sldId="288"/>
            <ac:picMk id="11" creationId="{12952A02-A526-4F43-907F-ED4FB01B9D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43E6-F1B1-43E4-8EB4-9E8692FB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49217-E838-471E-BDF9-53E6513FB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FD38-A72F-4DEE-AC45-6F438171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3E5C-DE48-4AF8-AC95-8FC40A24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E26E3-54A5-4670-A5EA-CB03D9D4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3C52-EEEB-4ECB-8359-6DCF518D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4D54-C7EA-46C3-9424-6BDDD13D0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264E-6B0B-4486-AD42-97EFC68D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76B0-191E-4A5A-BEFB-845B81CB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8FEF1-71D6-471A-AE18-094A7D1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66F75-E604-4954-9B4B-6AF84566C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A43B2-2EFD-49E7-BDD8-6A498225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F0C64-78C2-4A47-A5E1-89AB42E9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77D85-3A9F-4D77-85AF-00BF8D04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43346-1463-4F17-9655-B93FEC61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4C8F-96E9-4968-B97D-11C385EC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EC66-9BD9-476D-BECC-7FE93A45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DBE8-4B87-4320-9359-E7145B59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4F83-0F12-48C6-B4AF-9B66D1EE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2D45-88B6-421C-A2B0-9447A65D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5543-2ECD-4C1B-8EB8-6A9D7BA9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5E983-6B73-4F2C-AC35-FE7E483B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F230-2E78-4036-AE5D-B84D5DC7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6998-7AC2-45AE-9FC4-D2A9911C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305D-1486-4AC0-8DC6-83318121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A79D-9F28-45B2-B941-02EFB8A1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32A6-A6A1-4015-9891-6C9C4F0A1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A00CE-3E52-4BFF-8E15-110D78109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8C98-4D40-48AA-8C52-981E492A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66C7-E715-4A7F-BFF7-45F801CF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C29C-14F5-41C2-A374-5915F1C8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9A3A-0BB3-4DAC-8CCE-4AFB7746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84BF-9B86-47E5-BECA-04D7CEC6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97A13-56D1-41B0-8D97-B4EDB2FA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8366-F8AB-4022-8FFA-06596FB18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A3AF-B867-4572-BB24-AB6CD59DD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CA9DA-7DE4-48DB-8A15-660E2C39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93823-CC81-4689-904D-AB846EE7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3FF66-CDB8-4E35-B292-A0CC2AC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AFC3-BD77-4E89-8B12-0FBED07A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FB80-5B81-49C3-A453-A59213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752D0-3A45-4836-B362-10F38E1F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F3DC6-0B6E-4FBE-A383-F9F8E793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F01CD-3764-4827-ABB1-74C0251D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D1B91-E16E-4213-8790-2F0F0EA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1C015-333A-4103-8669-70E25B42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3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4619-91D1-4559-BA3A-1CDABF5A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158B-1193-4640-8B15-97739D73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8E60E-A8D6-40A3-8FBC-72B1C7CA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A601E-9E69-403A-B2B6-CD7C0F7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2D36-A22A-4DB4-9BDC-46F26712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8B06-5443-4C1D-9849-6B2DDD37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6CE1-2B56-421E-8836-0C497517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FCA37-7E0C-4C2F-81EE-28F49E3B6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4DB06-C198-4B66-9CEA-7F8B415D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B24FF-5529-4E5A-9DA8-7D403CDA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070E1-C68E-473D-BF30-F6ECE852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512C-CF5C-480D-993C-F8FDC787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C6E22-0666-4B18-97E2-9EF8AC2E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E0372-9CB4-4882-9189-E1523BB0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437A-F0F6-4C5D-890A-B930F5217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C327-048E-411C-ACE3-737F10F0CEB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ED56-69C7-4FD6-8335-8BD4A2CA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1A67-D778-4E71-A6CD-53481EB8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A01C-057F-4E0E-859B-A569B450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60DA9B-8367-4E00-A6DE-D833ADC0C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9) Prove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60DA9B-8367-4E00-A6DE-D833ADC0C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3D0C-5999-4741-9B53-A866C1C6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35D47-5DC7-4854-B485-B2346D6ACAA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FF5C8-DD68-4D19-B932-ED095E1CF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a) Write the first five terms of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FF5C8-DD68-4D19-B932-ED095E1CF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30CF6-ECC7-4471-A609-539AD2938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30CF6-ECC7-4471-A609-539AD2938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B78892B-7B0D-4D5D-A9D9-EBC6DBF31EE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D7177-2464-456C-BD23-BB24950CA883}"/>
              </a:ext>
            </a:extLst>
          </p:cNvPr>
          <p:cNvSpPr txBox="1"/>
          <p:nvPr/>
        </p:nvSpPr>
        <p:spPr>
          <a:xfrm>
            <a:off x="114186" y="230188"/>
            <a:ext cx="92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10)</a:t>
            </a:r>
          </a:p>
        </p:txBody>
      </p:sp>
    </p:spTree>
    <p:extLst>
      <p:ext uri="{BB962C8B-B14F-4D97-AF65-F5344CB8AC3E}">
        <p14:creationId xmlns:p14="http://schemas.microsoft.com/office/powerpoint/2010/main" val="312370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664500-7961-4ED0-8452-C9FB7F4C3A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110784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11) Find the partial fraction decomposition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664500-7961-4ED0-8452-C9FB7F4C3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110784" cy="1325563"/>
              </a:xfrm>
              <a:blipFill>
                <a:blip r:embed="rId2"/>
                <a:stretch>
                  <a:fillRect l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E8B1-1FA4-423B-A82C-F787ACEB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48E5B-F83E-4420-9832-7855F5A83F3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A470A9-07EF-411B-B394-0EC944818C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12) Find all solutions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−2=0.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A470A9-07EF-411B-B394-0EC944818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FBC1-B658-49A8-A8D0-E34C3B7A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9F53B-AC7F-4D46-BD7E-CE703EA1BF6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D16C33-9BAD-40D9-A24D-F4E53A62CB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13) Anne is standing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r>
                  <a:rPr lang="en-US" dirty="0"/>
                  <a:t> ft from the base of a tree. She estimates that the angle of elevation of the top of the tree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. How tall is the tree?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D16C33-9BAD-40D9-A24D-F4E53A62C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57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6FA5-831C-4746-9F5F-9457C1B3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07114-8ED6-4934-8D02-5038C9FEFAB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755524-4997-4C4D-A66B-7811E5E42F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2537" y="264480"/>
                <a:ext cx="12191999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14) Given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QIV,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755524-4997-4C4D-A66B-7811E5E42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2537" y="264480"/>
                <a:ext cx="12191999" cy="1325563"/>
              </a:xfrm>
              <a:blipFill>
                <a:blip r:embed="rId2"/>
                <a:stretch>
                  <a:fillRect l="-175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6A6C-D528-4890-94F8-A2F7572B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3893BF-EB7C-42E7-B4D8-8D6C822160A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2F33-91A7-48E5-AE25-8C32DCBF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CA23F5-A0EB-47A7-A28A-A3EACA30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014"/>
            <a:ext cx="1949970" cy="346661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F3A155-D5D9-4F9A-B5C2-55C66811C23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DEF14E-73C1-4BBD-8F2E-C99196FC4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35" y="166014"/>
            <a:ext cx="1949970" cy="3466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4534C-434A-4EDE-9B3E-2458D1D18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71" y="166014"/>
            <a:ext cx="1949969" cy="3466613"/>
          </a:xfrm>
          <a:prstGeom prst="rect">
            <a:avLst/>
          </a:prstGeom>
        </p:spPr>
      </p:pic>
      <p:pic>
        <p:nvPicPr>
          <p:cNvPr id="11" name="Picture 4" descr="A dog in a field&#10;&#10;Description generated with very high confidence">
            <a:extLst>
              <a:ext uri="{FF2B5EF4-FFF2-40B4-BE49-F238E27FC236}">
                <a16:creationId xmlns:a16="http://schemas.microsoft.com/office/drawing/2014/main" id="{12952A02-A526-4F43-907F-ED4FB01B9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06" y="649804"/>
            <a:ext cx="3421642" cy="2553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103386-2777-4328-9555-022C6758E8D5}"/>
              </a:ext>
            </a:extLst>
          </p:cNvPr>
          <p:cNvSpPr txBox="1"/>
          <p:nvPr/>
        </p:nvSpPr>
        <p:spPr>
          <a:xfrm>
            <a:off x="2762106" y="4029093"/>
            <a:ext cx="6667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Thanks so much for your cooperation this semester!</a:t>
            </a:r>
          </a:p>
        </p:txBody>
      </p:sp>
    </p:spTree>
    <p:extLst>
      <p:ext uri="{BB962C8B-B14F-4D97-AF65-F5344CB8AC3E}">
        <p14:creationId xmlns:p14="http://schemas.microsoft.com/office/powerpoint/2010/main" val="29851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67F91E-A383-4DB8-8D62-C84CB932A1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147854" cy="1325563"/>
              </a:xfrm>
            </p:spPr>
            <p:txBody>
              <a:bodyPr/>
              <a:lstStyle/>
              <a:p>
                <a:r>
                  <a:rPr lang="en-US" dirty="0"/>
                  <a:t>1)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func>
                  </m:oMath>
                </a14:m>
                <a:r>
                  <a:rPr lang="en-US" dirty="0"/>
                  <a:t>. Determine: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67F91E-A383-4DB8-8D62-C84CB932A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147854" cy="1325563"/>
              </a:xfrm>
              <a:blipFill>
                <a:blip r:embed="rId2"/>
                <a:stretch>
                  <a:fillRect l="-2243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E2C9-D1E6-43E0-94FF-4C714F1E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The amplitude;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phase shift;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vertical shift;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period.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A4B1C-EAB7-4849-9CBA-D907196E6E1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72FE48-5777-4545-9774-F75BE21429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. Determine the: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72FE48-5777-4545-9774-F75BE2142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CD650-B8FF-499B-B803-BC6BDBB5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42991"/>
              </a:xfrm>
            </p:spPr>
            <p:txBody>
              <a:bodyPr numCol="2"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Any intercepts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Vertical asymptotes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Horizontal asymptotes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Intervals on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positive;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Intervals on which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negative, and lastly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CD650-B8FF-499B-B803-BC6BDBB5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42991"/>
              </a:xfrm>
              <a:blipFill>
                <a:blip r:embed="rId3"/>
                <a:stretch>
                  <a:fillRect l="-1101" t="-6250"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A3B7F4-BC75-4B4B-A424-2D0A03A7373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384EDE-FEFE-45EF-8058-6B00F47292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3)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384EDE-FEFE-45EF-8058-6B00F4729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BCFB-E61A-49E4-8FE1-53FE4FA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5943-7253-4A88-9249-4D265B9386C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F14232-61DD-449D-9E8A-5669B3111E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4) A motorboat is travelling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mph due east encounters a water current flowing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mph due north.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F14232-61DD-449D-9E8A-5669B3111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57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6F10-4E6B-4227-BC6D-3E37DC43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Find the velocity of the boat relative to the current;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Find the heading angle the boat travels at relative to the water current.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210EB-775E-4454-8562-400989BF771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D7515A-C2AA-49A7-BF98-8F696396EC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5) A machine tool costs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$25,000</m:t>
                    </m:r>
                  </m:oMath>
                </a14:m>
                <a:r>
                  <a:rPr lang="en-US" dirty="0"/>
                  <a:t> when it is new, and it is worth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$11,000 </m:t>
                    </m:r>
                  </m:oMath>
                </a14:m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years.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D7515A-C2AA-49A7-BF98-8F696396E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868ED-B85A-4216-9564-FE3D24B09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Assuming the depreciation is </a:t>
                </a:r>
                <a:r>
                  <a:rPr lang="en-US" i="1" dirty="0"/>
                  <a:t>linear</a:t>
                </a:r>
                <a:r>
                  <a:rPr lang="en-US" dirty="0"/>
                  <a:t>, find an equation that relates the value in dollars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the age in years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Use the equation to predict the value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years.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868ED-B85A-4216-9564-FE3D24B09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E4F4664-F344-4605-AF73-85D46496869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C08198-80BA-4455-A91A-41222E5BFB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6)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+36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r>
                  <a:rPr lang="en-US" dirty="0"/>
                  <a:t> be the equation of an ellipse.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C08198-80BA-4455-A91A-41222E5BF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2087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43D7-D63F-48D2-9874-CD841B7E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the ellipse.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099517-7EE5-4751-86AD-F3F49E9F1D0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A5D1EB-98D4-49CD-9E4C-A80211E012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7) Given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 the third quadrant, find exact values for the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trigonometric functions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A5D1EB-98D4-49CD-9E4C-A80211E01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7650" b="-44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A7C2-8217-41E1-BF7C-6A3697E7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63AF2-B5FC-40CD-84CF-7A5DCD8F1C3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4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3399-B2BE-456E-98F1-4518D0B8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7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8) Give exact values for the following trigonometric expressions. Use radians if the answer is an 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97E70-337E-4AF9-B0A0-6C99445D8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42991"/>
              </a:xfrm>
            </p:spPr>
            <p:txBody>
              <a:bodyPr numCol="2"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97E70-337E-4AF9-B0A0-6C99445D8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4299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50EEA0-3A16-401D-ADF1-29E6A051340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9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397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Final Review</vt:lpstr>
      <vt:lpstr>1) Let f(x)=-1/2  sin⁡〖(π/3 x+4)-3〗. Determine:</vt:lpstr>
      <vt:lpstr>2) Let f(x)=(5x+10)/(x-2). Determine the:</vt:lpstr>
      <vt:lpstr>3) Solve log_2⁡〖(x+3)-log_2⁡〖(x-3)=4〗 〗.</vt:lpstr>
      <vt:lpstr>4) A motorboat is travelling at 4 mph due east encounters a water current flowing 3 mph due north. </vt:lpstr>
      <vt:lpstr>5) A machine tool costs $25,000 when it is new, and it is worth $11,000 after 5 years.</vt:lpstr>
      <vt:lpstr>6) Let 9x2+36x-y2+10y+2=0 be the equation of an ellipse.</vt:lpstr>
      <vt:lpstr>7) Given that tan⁡θ  =2/3  is in the third quadrant, find exact values for the other 5 trigonometric functions of θ.</vt:lpstr>
      <vt:lpstr>8) Give exact values for the following trigonometric expressions. Use radians if the answer is an angle.</vt:lpstr>
      <vt:lpstr>9) Prove that cos^4⁡θ-sin^4⁡θ=cos⁡(2θ).</vt:lpstr>
      <vt:lpstr>a) Write the first five terms of the sequence {6n+1}_(n=1)^∞.</vt:lpstr>
      <vt:lpstr>11) Find the partial fraction decomposition of (8x-10)/(x-2)^2 .</vt:lpstr>
      <vt:lpstr>12) Find all solutions x∈[0,2π) to the equation sin^2⁡〖(x)〗-sin⁡(x)-2=0.</vt:lpstr>
      <vt:lpstr>13) Anne is standing 250 ft from the base of a tree. She estimates that the angle of elevation of the top of the tree is 〖30〗^∘. How tall is the tree?</vt:lpstr>
      <vt:lpstr>14) Given that tan⁡〖(α)〗=-4/√65 and α∈ QIV, find cos⁡(2α).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Brito, Casey</dc:creator>
  <cp:lastModifiedBy>Brito, Casey</cp:lastModifiedBy>
  <cp:revision>6</cp:revision>
  <dcterms:created xsi:type="dcterms:W3CDTF">2018-05-04T13:26:51Z</dcterms:created>
  <dcterms:modified xsi:type="dcterms:W3CDTF">2018-05-08T14:11:17Z</dcterms:modified>
</cp:coreProperties>
</file>