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F72B-B2B7-402E-8D8B-BAC2B42A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897F3-EA0E-48AD-9CE5-D4D500DF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E548-B792-4B34-8635-5FD88695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679F-A62D-4B41-8509-4AEA72F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1FD8-B379-467B-B906-3C20A497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8C97-3A7A-4AD5-B0CD-E1E46EB8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9B9FD-860A-4AB5-ABD1-02289EAC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2B25-454F-4319-85C6-2DE28060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5260-4924-4C8F-A306-25D884AC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E337-6B2F-4701-8745-378E8EF9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D1267-06CE-4DBA-BD62-56DC5E636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7728C-0B47-4297-8866-61DB1595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DA96-AAC5-43B5-A9F5-CBC715AB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7D86-CF6C-435E-B947-982D2272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F1D5-9A1C-463A-87DD-434D8D74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74F0-EEA6-4B92-BC54-3E3D5640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8E2C-3B59-4F1F-9B43-BA359B91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0571-76E5-4C07-9A70-79EF0487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4ACA-0C51-4037-9B11-76625642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394A-00ED-4DDC-8A57-75D1490B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3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16F7-AF9E-4E0A-8EEE-43B488D7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B33C-3C85-413A-857C-555CF572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FD99-F0FE-4BB5-9C65-601BF41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5D8E-52F8-4480-88D9-E6EBFCA1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3733-CEB2-4355-B661-4886B9C5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0FF9-0309-413A-9ACD-6DB19387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B1E4-9602-42C0-8072-11C65FA66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5D88-4ABC-4397-9796-E360F882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81BD-6E91-4A23-985B-0F5426AE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EA02-9076-452E-996E-59A2E6F2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7908-DBAB-4586-9DE4-BBDD936D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A7F-565C-4E81-81C2-48EA0902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7B6C-24C4-4441-9BA1-6778795E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29763-81FD-48DD-A240-7424E7C3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D2487-8159-4666-98D5-90C7F2299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FA04-152D-4BB2-B434-1088B9294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A8793-4464-421D-92CD-EF1A9B8F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3E394-ADC4-47B8-8E81-15F138B1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C0887-0333-419B-AA9D-92FD29E8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9250-392D-47F4-85BD-2A4EE229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1FDCC-43B8-40DE-9546-0EC50A79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127F1-2E9D-4F0D-8FC0-4BBAF142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1CE69-0ACB-4D70-93BF-8F43EDFC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64563-F6F2-42B9-83B7-2494C6E0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BD0A6-97E8-495A-9EBE-9102D224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5C630-6C74-4BD4-B76A-160C92D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869E-3854-47C2-BB51-63D3B44B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0D26-3EE6-40E9-856C-FEA14A20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E31E-C4B6-4BDA-8DBF-BF715CA6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4EFAC-E231-41EB-B237-5433F580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6EB78-6DFC-404D-9E2D-B8F85AEC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B991-18D1-4B34-8E3F-FF9DF52A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2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DF1F-14B1-4E85-9A33-B98C80BC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3B844-AED7-486C-853A-40D9D6C33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0C28-855B-4B37-B566-7E49E62F9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7C52-E37F-4242-9AA8-B30E2534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46E9C-787F-4EF1-83CA-8CEF8EA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70A8B-2FB0-402E-8001-0D09E9D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B24FC-50CE-404A-B0A2-D443F1FD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5DF3-6F2E-4520-AA58-EBC0F7F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BE2D-8B1A-4C49-B49C-99EECD087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BD06-4290-4281-96E4-859DA8982EB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1A35-1067-4A5B-A804-AA0EE980C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B515-8E4E-4073-A665-5A5EF1D38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C233-68C7-4192-B142-C3F15CB7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F06E-A5BF-413C-9898-2C7B4E18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4903"/>
            <a:ext cx="9144000" cy="2387600"/>
          </a:xfrm>
        </p:spPr>
        <p:txBody>
          <a:bodyPr/>
          <a:lstStyle/>
          <a:p>
            <a:r>
              <a:rPr lang="en-US" dirty="0"/>
              <a:t>Practice Exam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5A906-D00B-47A2-89F5-9409CEA2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577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76B65-7121-468A-9C1D-AF0D6C150F2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D2536-348D-4C2A-8FC1-E8B75FB0C2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/>
                  <a:t>u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⟨−5,4⟩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v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⟨7,−3⟩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D2536-348D-4C2A-8FC1-E8B75FB0C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5F090-300A-483B-BA10-E6FB5B90A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b="1" dirty="0"/>
                  <a:t>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b="1" dirty="0"/>
                  <a:t>v.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Express </a:t>
                </a:r>
                <a:r>
                  <a:rPr lang="en-US" b="1" dirty="0"/>
                  <a:t>v</a:t>
                </a:r>
                <a:r>
                  <a:rPr lang="en-US" dirty="0"/>
                  <a:t> in terms of the unit vectors </a:t>
                </a:r>
                <a:r>
                  <a:rPr lang="en-US" b="1" dirty="0"/>
                  <a:t>i</a:t>
                </a:r>
                <a:r>
                  <a:rPr lang="en-US" dirty="0"/>
                  <a:t> and </a:t>
                </a:r>
                <a:r>
                  <a:rPr lang="en-US" b="1" dirty="0"/>
                  <a:t>j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5F090-300A-483B-BA10-E6FB5B90A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BB086DB-4564-4105-82E8-D49F4C7BDA2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4D05BB-0446-4501-AF94-B2311F936A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6284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A plane has a compass heading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east of due north and an airspeed of 400 mi/hr. The wind is blowing at 30 mi/</a:t>
                </a:r>
                <a:r>
                  <a:rPr lang="en-US" dirty="0" err="1"/>
                  <a:t>hr</a:t>
                </a:r>
                <a:r>
                  <a:rPr lang="en-US" dirty="0"/>
                  <a:t> with a heading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west of due north. What are the plane’s actual heading and airspeed?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4D05BB-0446-4501-AF94-B2311F936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62843"/>
                <a:ext cx="10515600" cy="1325563"/>
              </a:xfrm>
              <a:blipFill>
                <a:blip r:embed="rId2"/>
                <a:stretch>
                  <a:fillRect l="-2087" t="-70046" r="-1101" b="-7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C0E6-16B7-4DE3-B93B-EE3EDCD2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571D4-7481-4AEB-927B-1F66930EF3F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4D05BB-0446-4501-AF94-B2311F936A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, find the polar 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1/12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4D05BB-0446-4501-AF94-B2311F936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2087" t="-6452" b="-17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C0E6-16B7-4DE3-B93B-EE3EDCD2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571D4-7481-4AEB-927B-1F66930EF3F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4D05BB-0446-4501-AF94-B2311F936A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to rectangular coordinates.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4D05BB-0446-4501-AF94-B2311F936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7C0E6-16B7-4DE3-B93B-EE3EDCD22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(−2,2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polar.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7C0E6-16B7-4DE3-B93B-EE3EDCD22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1F571D4-7481-4AEB-927B-1F66930EF3F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4D05BB-0446-4501-AF94-B2311F936A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Solve the system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4D05BB-0446-4501-AF94-B2311F936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C0E6-16B7-4DE3-B93B-EE3EDCD2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571D4-7481-4AEB-927B-1F66930EF3F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Practice Exam 4</vt:lpstr>
      <vt:lpstr>Let u = ⟨-5,4⟩ and v = ⟨7,-3⟩</vt:lpstr>
      <vt:lpstr>A plane has a compass heading of 〖30〗^∘east of due north and an airspeed of 400 mi/hr. The wind is blowing at 30 mi/hr with a heading of 〖60〗^∘ west of due north. What are the plane’s actual heading and airspeed?</vt:lpstr>
      <vt:lpstr>Given that ω=1-i√3, find the polar form of ω^(1/12).</vt:lpstr>
      <vt:lpstr>Convert (3, 5π/4) to rectangular coordinates.</vt:lpstr>
      <vt:lpstr>Solve the system {█(3x+2y=1@5x+7y=9)┤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Exam 4</dc:title>
  <dc:creator>Brito, Casey</dc:creator>
  <cp:lastModifiedBy>Brito, Casey</cp:lastModifiedBy>
  <cp:revision>1</cp:revision>
  <dcterms:created xsi:type="dcterms:W3CDTF">2018-04-23T15:49:31Z</dcterms:created>
  <dcterms:modified xsi:type="dcterms:W3CDTF">2018-04-23T15:55:45Z</dcterms:modified>
</cp:coreProperties>
</file>