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493D-46F5-4C2A-A8A0-CB6C235FB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B49E1-68F9-486A-AE7F-27C327AB4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E3642-182C-4DA7-B85D-24AA6EAD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64B-8412-4F0A-A4C1-344E5DFAC16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8240B-3227-454E-BED2-4657AD8C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33321-C217-4BD1-A283-A6E7DC7F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2938-A454-4607-9B43-3CD3EC06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7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0DF5-D8E6-4068-B603-010473D2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E9BF6-BDE8-40A0-BA3D-7A1C04449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2C636-74BF-4DA6-B8C9-CDA0E9B1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64B-8412-4F0A-A4C1-344E5DFAC16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A4632-2B49-4E93-9FF4-F1D264CA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3DA6-02F8-41DC-8BB4-DD21BD3A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2938-A454-4607-9B43-3CD3EC06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8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CFCBB-5AB6-4155-9061-6E613BE24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C1673-C7A5-4F19-AA7B-0F840AFEA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09506-EF31-45B6-A4BC-E04C9909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64B-8412-4F0A-A4C1-344E5DFAC16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FA250-354D-442A-B778-258B83D4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FBEB-0A53-479F-9032-9F927094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2938-A454-4607-9B43-3CD3EC06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4DB7-69E0-4AE9-9F4E-434105CF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47708-F6D3-4755-8301-AFFE681C7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3E7E-E633-4DAB-A201-91547B0C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64B-8412-4F0A-A4C1-344E5DFAC16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23DC-A5AA-43B0-9962-3F7EDA7D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7F096-128E-4D8E-87B8-ADD266B4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2938-A454-4607-9B43-3CD3EC06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7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552F-1829-4AEA-91E3-27326997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F5732-B663-44E0-B4D9-5AEA45A2A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7EF65-0DDA-416A-B8E1-CB89A2F5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64B-8412-4F0A-A4C1-344E5DFAC16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36A3-81C9-43AB-9E21-24013048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4E5DE-FA81-492C-A2B0-DD0D7A1B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2938-A454-4607-9B43-3CD3EC06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8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A1E9-D6AE-4C71-95E6-10550A16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BB62F-BC9E-4887-977F-87250C35D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46235-DF15-4910-ACB3-BA9A317D5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35A0C-82DB-4DB9-9985-43FADEF7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64B-8412-4F0A-A4C1-344E5DFAC16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FAC56-FF27-4846-99EF-497AFF84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602D6-52D7-4CD9-83E9-13CB4269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2938-A454-4607-9B43-3CD3EC06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65BB-1EB8-4BD7-A1D3-FCD9C32D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0D8FE-1E36-41B2-BD4E-39226D828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C5BB8-6801-4969-BC57-54A12DE27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0C34B-AE3D-43E9-9DCF-0CC280552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FB5D6-5128-44C4-AC8A-26482D67A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6A9D7-DD1A-452E-8F46-7B07361A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64B-8412-4F0A-A4C1-344E5DFAC16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2876D7-1151-4779-A1F7-7B44F3BD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B1AD5-5E2B-415D-8564-2A06087F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2938-A454-4607-9B43-3CD3EC06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0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B3CA-BBD0-4884-8B1E-5D65075D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6AC3F-D7AA-4E74-9C45-BA3EC59E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64B-8412-4F0A-A4C1-344E5DFAC16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B1396-42AE-4572-B43C-47826742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E468F-530E-4031-ABEA-3394783B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2938-A454-4607-9B43-3CD3EC06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2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3C4CB-754D-42DF-98DE-EED66B88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64B-8412-4F0A-A4C1-344E5DFAC16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5D785-E45F-4D34-9676-A4435C22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4EF3B-48B6-40D3-8214-A415AB67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2938-A454-4607-9B43-3CD3EC06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EC2B-24E1-4463-B2A3-7E5BA0C6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E3F0-E7E8-4B55-BFE5-F741626C5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CA44-0E8B-418D-9BBB-878754820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25908-FDDE-455A-A88F-D0E238B2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64B-8412-4F0A-A4C1-344E5DFAC16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E13FD-C509-4A9C-A833-7E29E273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0E9E8-5557-46A6-857A-B2029DC8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2938-A454-4607-9B43-3CD3EC06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5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9F49-4137-4006-BBD1-0DE73761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1CF82-91EA-428E-A70C-8EBED2E46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95A66-AB63-4E52-A4EC-7FB65AB11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D8E1C-05CC-481A-BD7B-1092EBEB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64B-8412-4F0A-A4C1-344E5DFAC16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33373-859B-4FE2-A645-25872C69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D52A1-3131-475E-9503-427FC108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2938-A454-4607-9B43-3CD3EC06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4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A35BD-4FCB-4E40-8DE5-B20165A0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3DF8-9858-4B35-ADE3-383ABE780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BAE24-1B1D-4FA6-8EE8-46C102F58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CF64B-8412-4F0A-A4C1-344E5DFAC163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A4F9-51C9-482B-89A1-10FA8A918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28B0C-428D-436B-B29A-45FF18524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22938-A454-4607-9B43-3CD3EC06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9EBE-D889-4D01-A743-7FF661D2E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Exam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3BAEA-281D-413B-8BA0-6B1D62992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1550 - Precalculus</a:t>
            </a:r>
          </a:p>
        </p:txBody>
      </p:sp>
    </p:spTree>
    <p:extLst>
      <p:ext uri="{BB962C8B-B14F-4D97-AF65-F5344CB8AC3E}">
        <p14:creationId xmlns:p14="http://schemas.microsoft.com/office/powerpoint/2010/main" val="186187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6) Solve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. Write your answer in interval notation.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45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0A71F3E-2001-4DD3-A8F9-B05252EA5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23" t="21935" r="5500" b="9911"/>
          <a:stretch/>
        </p:blipFill>
        <p:spPr>
          <a:xfrm>
            <a:off x="3359834" y="159264"/>
            <a:ext cx="5472332" cy="36418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EFEDE3-935D-446B-9ECD-F1D161F9A86E}"/>
              </a:ext>
            </a:extLst>
          </p:cNvPr>
          <p:cNvSpPr/>
          <p:nvPr/>
        </p:nvSpPr>
        <p:spPr>
          <a:xfrm>
            <a:off x="3334043" y="140677"/>
            <a:ext cx="604911" cy="3727938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07B584-D933-4BC1-A57F-45BC7334FA37}"/>
              </a:ext>
            </a:extLst>
          </p:cNvPr>
          <p:cNvSpPr/>
          <p:nvPr/>
        </p:nvSpPr>
        <p:spPr>
          <a:xfrm>
            <a:off x="8343899" y="140677"/>
            <a:ext cx="488267" cy="3727938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5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7) Find the distance of the line segment joining the two points (-1,0) and (4,5), and then find the midpoint of the line segment.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50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8) Find the equation in standard form of the circle with 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e>
                    </m:rad>
                  </m:oMath>
                </a14:m>
                <a:r>
                  <a:rPr lang="en-US" dirty="0"/>
                  <a:t> and center located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,7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17972" r="-1217" b="-16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8686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65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Practice Exam 1</vt:lpstr>
      <vt:lpstr>6) Solve (2x+1)(x-4)≥0. Write your answer in interval notation.</vt:lpstr>
      <vt:lpstr>PowerPoint Presentation</vt:lpstr>
      <vt:lpstr>7) Find the distance of the line segment joining the two points (-1,0) and (4,5), and then find the midpoint of the line segment.</vt:lpstr>
      <vt:lpstr>8) Find the equation in standard form of the circle with radius √26 and center located at (-1/3,7).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Exam 1</dc:title>
  <dc:creator>Brito, Casey</dc:creator>
  <cp:lastModifiedBy>Brito, Casey</cp:lastModifiedBy>
  <cp:revision>2</cp:revision>
  <dcterms:created xsi:type="dcterms:W3CDTF">2018-02-09T15:32:25Z</dcterms:created>
  <dcterms:modified xsi:type="dcterms:W3CDTF">2018-02-09T15:47:09Z</dcterms:modified>
</cp:coreProperties>
</file>