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ey Brito" userId="ee5f6a09-792e-4435-82b3-e58ee59be0b7" providerId="ADAL" clId="{0E2601C4-C2CD-43E9-93F1-378905682DC1}"/>
  </pc:docChgLst>
  <pc:docChgLst>
    <pc:chgData name="Brito, Casey" userId="ee5f6a09-792e-4435-82b3-e58ee59be0b7" providerId="ADAL" clId="{0E2601C4-C2CD-43E9-93F1-378905682DC1}"/>
    <pc:docChg chg="custSel addSld delSld modSld">
      <pc:chgData name="Brito, Casey" userId="ee5f6a09-792e-4435-82b3-e58ee59be0b7" providerId="ADAL" clId="{0E2601C4-C2CD-43E9-93F1-378905682DC1}" dt="2018-03-01T14:51:48.484" v="41" actId="1076"/>
      <pc:docMkLst>
        <pc:docMk/>
      </pc:docMkLst>
      <pc:sldChg chg="del">
        <pc:chgData name="Brito, Casey" userId="ee5f6a09-792e-4435-82b3-e58ee59be0b7" providerId="ADAL" clId="{0E2601C4-C2CD-43E9-93F1-378905682DC1}" dt="2018-03-01T14:51:12.401" v="33" actId="2696"/>
        <pc:sldMkLst>
          <pc:docMk/>
          <pc:sldMk cId="3319700508" sldId="256"/>
        </pc:sldMkLst>
      </pc:sldChg>
      <pc:sldChg chg="addSp">
        <pc:chgData name="Brito, Casey" userId="ee5f6a09-792e-4435-82b3-e58ee59be0b7" providerId="ADAL" clId="{0E2601C4-C2CD-43E9-93F1-378905682DC1}" dt="2018-03-01T14:50:04.847" v="1"/>
        <pc:sldMkLst>
          <pc:docMk/>
          <pc:sldMk cId="1741152856" sldId="257"/>
        </pc:sldMkLst>
        <pc:spChg chg="add">
          <ac:chgData name="Brito, Casey" userId="ee5f6a09-792e-4435-82b3-e58ee59be0b7" providerId="ADAL" clId="{0E2601C4-C2CD-43E9-93F1-378905682DC1}" dt="2018-03-01T14:50:04.847" v="1"/>
          <ac:spMkLst>
            <pc:docMk/>
            <pc:sldMk cId="1741152856" sldId="257"/>
            <ac:spMk id="4" creationId="{9CAF4635-CE80-4F9A-8B62-F75BE98CC41E}"/>
          </ac:spMkLst>
        </pc:spChg>
        <pc:cxnChg chg="add">
          <ac:chgData name="Brito, Casey" userId="ee5f6a09-792e-4435-82b3-e58ee59be0b7" providerId="ADAL" clId="{0E2601C4-C2CD-43E9-93F1-378905682DC1}" dt="2018-03-01T14:50:04.847" v="1"/>
          <ac:cxnSpMkLst>
            <pc:docMk/>
            <pc:sldMk cId="1741152856" sldId="257"/>
            <ac:cxnSpMk id="5" creationId="{0738C0B6-42F3-4310-96D7-D26162AE475F}"/>
          </ac:cxnSpMkLst>
        </pc:cxnChg>
      </pc:sldChg>
      <pc:sldChg chg="addSp">
        <pc:chgData name="Brito, Casey" userId="ee5f6a09-792e-4435-82b3-e58ee59be0b7" providerId="ADAL" clId="{0E2601C4-C2CD-43E9-93F1-378905682DC1}" dt="2018-03-01T14:50:06.128" v="2"/>
        <pc:sldMkLst>
          <pc:docMk/>
          <pc:sldMk cId="2707130357" sldId="258"/>
        </pc:sldMkLst>
        <pc:spChg chg="add">
          <ac:chgData name="Brito, Casey" userId="ee5f6a09-792e-4435-82b3-e58ee59be0b7" providerId="ADAL" clId="{0E2601C4-C2CD-43E9-93F1-378905682DC1}" dt="2018-03-01T14:50:06.128" v="2"/>
          <ac:spMkLst>
            <pc:docMk/>
            <pc:sldMk cId="2707130357" sldId="258"/>
            <ac:spMk id="4" creationId="{3BA876F8-7FB2-4B48-9088-67DEB54A3509}"/>
          </ac:spMkLst>
        </pc:spChg>
        <pc:cxnChg chg="add">
          <ac:chgData name="Brito, Casey" userId="ee5f6a09-792e-4435-82b3-e58ee59be0b7" providerId="ADAL" clId="{0E2601C4-C2CD-43E9-93F1-378905682DC1}" dt="2018-03-01T14:50:06.128" v="2"/>
          <ac:cxnSpMkLst>
            <pc:docMk/>
            <pc:sldMk cId="2707130357" sldId="258"/>
            <ac:cxnSpMk id="5" creationId="{49CC688F-1B67-409B-9293-53146068A47E}"/>
          </ac:cxnSpMkLst>
        </pc:cxnChg>
      </pc:sldChg>
      <pc:sldChg chg="addSp modSp">
        <pc:chgData name="Brito, Casey" userId="ee5f6a09-792e-4435-82b3-e58ee59be0b7" providerId="ADAL" clId="{0E2601C4-C2CD-43E9-93F1-378905682DC1}" dt="2018-03-01T14:51:48.484" v="41" actId="1076"/>
        <pc:sldMkLst>
          <pc:docMk/>
          <pc:sldMk cId="3147946139" sldId="259"/>
        </pc:sldMkLst>
        <pc:spChg chg="mod">
          <ac:chgData name="Brito, Casey" userId="ee5f6a09-792e-4435-82b3-e58ee59be0b7" providerId="ADAL" clId="{0E2601C4-C2CD-43E9-93F1-378905682DC1}" dt="2018-03-01T14:51:34.467" v="37" actId="1076"/>
          <ac:spMkLst>
            <pc:docMk/>
            <pc:sldMk cId="3147946139" sldId="259"/>
            <ac:spMk id="2" creationId="{0368AAE2-42B3-42D7-88DC-D1BF553E73D6}"/>
          </ac:spMkLst>
        </pc:spChg>
        <pc:spChg chg="mod">
          <ac:chgData name="Brito, Casey" userId="ee5f6a09-792e-4435-82b3-e58ee59be0b7" providerId="ADAL" clId="{0E2601C4-C2CD-43E9-93F1-378905682DC1}" dt="2018-03-01T14:51:48.484" v="41" actId="1076"/>
          <ac:spMkLst>
            <pc:docMk/>
            <pc:sldMk cId="3147946139" sldId="259"/>
            <ac:spMk id="3" creationId="{FC6136E9-7129-4FB4-93E8-2058253D969E}"/>
          </ac:spMkLst>
        </pc:spChg>
        <pc:spChg chg="add">
          <ac:chgData name="Brito, Casey" userId="ee5f6a09-792e-4435-82b3-e58ee59be0b7" providerId="ADAL" clId="{0E2601C4-C2CD-43E9-93F1-378905682DC1}" dt="2018-03-01T14:50:07.081" v="3"/>
          <ac:spMkLst>
            <pc:docMk/>
            <pc:sldMk cId="3147946139" sldId="259"/>
            <ac:spMk id="4" creationId="{B01F8C76-D1B8-4FC0-AA8D-37380755F43F}"/>
          </ac:spMkLst>
        </pc:spChg>
        <pc:cxnChg chg="add">
          <ac:chgData name="Brito, Casey" userId="ee5f6a09-792e-4435-82b3-e58ee59be0b7" providerId="ADAL" clId="{0E2601C4-C2CD-43E9-93F1-378905682DC1}" dt="2018-03-01T14:50:07.081" v="3"/>
          <ac:cxnSpMkLst>
            <pc:docMk/>
            <pc:sldMk cId="3147946139" sldId="259"/>
            <ac:cxnSpMk id="5" creationId="{B48EFCA6-BB16-44D3-9170-F907C1F95FEF}"/>
          </ac:cxnSpMkLst>
        </pc:cxnChg>
      </pc:sldChg>
      <pc:sldChg chg="addSp">
        <pc:chgData name="Brito, Casey" userId="ee5f6a09-792e-4435-82b3-e58ee59be0b7" providerId="ADAL" clId="{0E2601C4-C2CD-43E9-93F1-378905682DC1}" dt="2018-03-01T14:50:08.066" v="4"/>
        <pc:sldMkLst>
          <pc:docMk/>
          <pc:sldMk cId="3323769768" sldId="260"/>
        </pc:sldMkLst>
        <pc:spChg chg="add">
          <ac:chgData name="Brito, Casey" userId="ee5f6a09-792e-4435-82b3-e58ee59be0b7" providerId="ADAL" clId="{0E2601C4-C2CD-43E9-93F1-378905682DC1}" dt="2018-03-01T14:50:08.066" v="4"/>
          <ac:spMkLst>
            <pc:docMk/>
            <pc:sldMk cId="3323769768" sldId="260"/>
            <ac:spMk id="4" creationId="{ABADF32F-A2D1-4276-9832-F3E7A2A31FAA}"/>
          </ac:spMkLst>
        </pc:spChg>
        <pc:cxnChg chg="add">
          <ac:chgData name="Brito, Casey" userId="ee5f6a09-792e-4435-82b3-e58ee59be0b7" providerId="ADAL" clId="{0E2601C4-C2CD-43E9-93F1-378905682DC1}" dt="2018-03-01T14:50:08.066" v="4"/>
          <ac:cxnSpMkLst>
            <pc:docMk/>
            <pc:sldMk cId="3323769768" sldId="260"/>
            <ac:cxnSpMk id="5" creationId="{8E3C272A-A34F-41DE-8E60-9BCB5461DEB2}"/>
          </ac:cxnSpMkLst>
        </pc:cxnChg>
      </pc:sldChg>
      <pc:sldChg chg="addSp">
        <pc:chgData name="Brito, Casey" userId="ee5f6a09-792e-4435-82b3-e58ee59be0b7" providerId="ADAL" clId="{0E2601C4-C2CD-43E9-93F1-378905682DC1}" dt="2018-03-01T14:50:09.909" v="5"/>
        <pc:sldMkLst>
          <pc:docMk/>
          <pc:sldMk cId="3517763014" sldId="261"/>
        </pc:sldMkLst>
        <pc:spChg chg="add">
          <ac:chgData name="Brito, Casey" userId="ee5f6a09-792e-4435-82b3-e58ee59be0b7" providerId="ADAL" clId="{0E2601C4-C2CD-43E9-93F1-378905682DC1}" dt="2018-03-01T14:50:09.909" v="5"/>
          <ac:spMkLst>
            <pc:docMk/>
            <pc:sldMk cId="3517763014" sldId="261"/>
            <ac:spMk id="4" creationId="{95403617-39BF-4851-92B8-A26F8EFA6EAD}"/>
          </ac:spMkLst>
        </pc:spChg>
        <pc:cxnChg chg="add">
          <ac:chgData name="Brito, Casey" userId="ee5f6a09-792e-4435-82b3-e58ee59be0b7" providerId="ADAL" clId="{0E2601C4-C2CD-43E9-93F1-378905682DC1}" dt="2018-03-01T14:50:09.909" v="5"/>
          <ac:cxnSpMkLst>
            <pc:docMk/>
            <pc:sldMk cId="3517763014" sldId="261"/>
            <ac:cxnSpMk id="5" creationId="{98D6C36C-033E-4E4E-A68C-D3989D21D9C3}"/>
          </ac:cxnSpMkLst>
        </pc:cxnChg>
      </pc:sldChg>
      <pc:sldChg chg="addSp modSp">
        <pc:chgData name="Brito, Casey" userId="ee5f6a09-792e-4435-82b3-e58ee59be0b7" providerId="ADAL" clId="{0E2601C4-C2CD-43E9-93F1-378905682DC1}" dt="2018-03-01T14:50:32.474" v="16" actId="1036"/>
        <pc:sldMkLst>
          <pc:docMk/>
          <pc:sldMk cId="3662993283" sldId="262"/>
        </pc:sldMkLst>
        <pc:spChg chg="mod">
          <ac:chgData name="Brito, Casey" userId="ee5f6a09-792e-4435-82b3-e58ee59be0b7" providerId="ADAL" clId="{0E2601C4-C2CD-43E9-93F1-378905682DC1}" dt="2018-03-01T14:50:24.849" v="9" actId="1076"/>
          <ac:spMkLst>
            <pc:docMk/>
            <pc:sldMk cId="3662993283" sldId="262"/>
            <ac:spMk id="2" creationId="{10FDB629-B12C-40A1-A2D1-89D13F163FF2}"/>
          </ac:spMkLst>
        </pc:spChg>
        <pc:spChg chg="mod">
          <ac:chgData name="Brito, Casey" userId="ee5f6a09-792e-4435-82b3-e58ee59be0b7" providerId="ADAL" clId="{0E2601C4-C2CD-43E9-93F1-378905682DC1}" dt="2018-03-01T14:50:32.474" v="16" actId="1036"/>
          <ac:spMkLst>
            <pc:docMk/>
            <pc:sldMk cId="3662993283" sldId="262"/>
            <ac:spMk id="3" creationId="{3CC05FE7-7635-4F0C-A884-1E9931BEF7DD}"/>
          </ac:spMkLst>
        </pc:spChg>
        <pc:spChg chg="add">
          <ac:chgData name="Brito, Casey" userId="ee5f6a09-792e-4435-82b3-e58ee59be0b7" providerId="ADAL" clId="{0E2601C4-C2CD-43E9-93F1-378905682DC1}" dt="2018-03-01T14:50:11.082" v="6"/>
          <ac:spMkLst>
            <pc:docMk/>
            <pc:sldMk cId="3662993283" sldId="262"/>
            <ac:spMk id="4" creationId="{B99F4922-7460-4F0E-A6DC-A3C8D69FB2E1}"/>
          </ac:spMkLst>
        </pc:spChg>
        <pc:cxnChg chg="add">
          <ac:chgData name="Brito, Casey" userId="ee5f6a09-792e-4435-82b3-e58ee59be0b7" providerId="ADAL" clId="{0E2601C4-C2CD-43E9-93F1-378905682DC1}" dt="2018-03-01T14:50:11.082" v="6"/>
          <ac:cxnSpMkLst>
            <pc:docMk/>
            <pc:sldMk cId="3662993283" sldId="262"/>
            <ac:cxnSpMk id="5" creationId="{F29B5FF1-058F-4E2A-9441-FA1596723E96}"/>
          </ac:cxnSpMkLst>
        </pc:cxnChg>
      </pc:sldChg>
      <pc:sldChg chg="modSp add">
        <pc:chgData name="Brito, Casey" userId="ee5f6a09-792e-4435-82b3-e58ee59be0b7" providerId="ADAL" clId="{0E2601C4-C2CD-43E9-93F1-378905682DC1}" dt="2018-03-01T14:51:09.401" v="32" actId="20577"/>
        <pc:sldMkLst>
          <pc:docMk/>
          <pc:sldMk cId="813997855" sldId="263"/>
        </pc:sldMkLst>
        <pc:spChg chg="mod">
          <ac:chgData name="Brito, Casey" userId="ee5f6a09-792e-4435-82b3-e58ee59be0b7" providerId="ADAL" clId="{0E2601C4-C2CD-43E9-93F1-378905682DC1}" dt="2018-03-01T14:51:09.401" v="32" actId="20577"/>
          <ac:spMkLst>
            <pc:docMk/>
            <pc:sldMk cId="813997855" sldId="263"/>
            <ac:spMk id="2" creationId="{D0E3569A-8208-4517-9BC2-44E9A76979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5439-8C7D-4ABE-9177-20F19F3CE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5D284-B6CF-4208-B872-15933BAC1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BBC07-7DC0-4043-A877-02941975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E82-3C4C-4B99-BD5C-80DEC467E6E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A6AAF-392D-47F6-8D86-09B9BEDC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F319-05AD-4CE1-B707-E8C484C2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23D7-30C4-4DC2-83C4-73DCAFF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3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8A64-BDAF-45D6-9007-CB051CBF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37E1E-C554-442C-8894-E33E0F962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8CA9C-5542-436F-8796-AA4C00B1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E82-3C4C-4B99-BD5C-80DEC467E6E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CE099-4195-46B5-B6D1-0313075D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7B03E-E516-44F4-A5E9-CB859C04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23D7-30C4-4DC2-83C4-73DCAFF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5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0B638-F3E2-4996-9C42-975A1FE72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84ED4-23BB-48BB-B7A2-3E764752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3BE7D-BB29-45F3-A89E-AD49467F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E82-3C4C-4B99-BD5C-80DEC467E6E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3278-7A4D-49A8-B460-D701F9F9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CE7B0-B76E-4BDE-B975-4E657D2D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23D7-30C4-4DC2-83C4-73DCAFF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7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D9E8-A97C-4D6B-90CD-69B44D6C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214-E9CB-4885-8F88-CFA30A843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2E30-02BD-46F7-9778-6B847BE0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E82-3C4C-4B99-BD5C-80DEC467E6E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181F9-B92A-40FC-9C6D-BC57EF57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01543-F8B3-4857-8CAC-6ECC80AA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23D7-30C4-4DC2-83C4-73DCAFF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1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0815-0F6E-4C39-B8DB-3F6D6E39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B50D7-BBCB-4DD5-AD87-312D77C61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4E78-9EE9-4763-84F3-113124CC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E82-3C4C-4B99-BD5C-80DEC467E6E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9CB0-D63E-4BB1-9C8F-AC14749F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5F296-4865-46E7-808A-81807B4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23D7-30C4-4DC2-83C4-73DCAFF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4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4398-15A7-43FE-839E-09D693EC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B6B9-A917-48EB-A61C-EF6FBB0ED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535EF-D9B5-45B0-A092-950B448D5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104EF-1312-4F53-B526-44D8BF86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E82-3C4C-4B99-BD5C-80DEC467E6E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0665D-DF83-44EF-A1BF-559E4267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9E3C0-87A2-42AA-A32B-CCC447D9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23D7-30C4-4DC2-83C4-73DCAFF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6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EEA7-3F6F-43B3-AAAF-53816122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3B1BF-40CA-443B-8AA8-76BE9BE7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E0CD8-52A7-4250-BFC9-66BA473BE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142C-F3AE-498E-9B44-974FE2767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8C874-6190-488C-AB14-2454E5823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0BB5C-8B55-445E-8980-56012FF8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E82-3C4C-4B99-BD5C-80DEC467E6E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BE4D8-0134-4CD2-8EE0-EDBC081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24D2E-0D6C-4DF5-AE6D-A4BFB85D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23D7-30C4-4DC2-83C4-73DCAFF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AA78-6B3D-4D7C-B74F-15CAC3DE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95259-B7FC-4DB0-9B4D-42D9D500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E82-3C4C-4B99-BD5C-80DEC467E6E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8536C-18A6-4DD4-B239-0B0E40CA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2CC84-3F81-4273-9032-A41970FE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23D7-30C4-4DC2-83C4-73DCAFF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4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E7B70-06EC-4535-9B81-CF29DE35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E82-3C4C-4B99-BD5C-80DEC467E6E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19C18-DB8F-40B2-ACB2-5E038394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41EDF-06B3-4D18-9749-9C361F0A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23D7-30C4-4DC2-83C4-73DCAFF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F6AC-1C64-4B1C-B3A2-2EC377CF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F480-C8E3-41B7-8B0E-D3F63A55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00079-B38C-4677-923E-0826AFBC7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41B98-E5E4-4939-A6C4-5BF7751C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E82-3C4C-4B99-BD5C-80DEC467E6E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1A347-1425-406A-B6E3-88944A42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771F4-0250-4C62-B7D4-D3934D31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23D7-30C4-4DC2-83C4-73DCAFF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3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651B-0CF0-43CC-A5D3-B8A70030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63299-0E76-4F98-8BB3-AF2B817B8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95D53-9D07-444C-AB22-036D52F8D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1C5FD-8B86-4B42-ADC5-D6D86CA5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E82-3C4C-4B99-BD5C-80DEC467E6E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AC4A8-E7F5-4435-8430-7D2F2B4E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1E9FA-EEBA-405E-B21F-E0B76A6E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23D7-30C4-4DC2-83C4-73DCAFF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FD5C5-F4A9-4F79-999F-CF0BB997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7B616-5644-4E42-819F-AADFB6EB1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040D-F4CA-426C-85C4-3BED3101F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92E82-3C4C-4B99-BD5C-80DEC467E6E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736A-169D-4791-AF40-FDF4A64B7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2F7D0-1536-41AB-80AE-F00A4B822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E23D7-30C4-4DC2-83C4-73DCAFF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Practice Exam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051EBA-6856-4FB3-AC2D-14C6DB244E1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78DB6B-E7AE-4E1A-B029-5A09036933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1)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(7−2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78DB6B-E7AE-4E1A-B029-5A0903693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9D804-5D43-4722-A89C-2FF3D899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F4635-CE80-4F9A-8B62-F75BE98CC41E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38C0B6-42F3-4310-96D7-D26162AE475F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5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E1E641-3FFE-405D-A435-17D561F610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2) Solve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exactly.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E1E641-3FFE-405D-A435-17D561F61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F370-D048-4C34-8D38-D1C13293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876F8-7FB2-4B48-9088-67DEB54A3509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CC688F-1B67-409B-9293-53146068A47E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13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68AAE2-42B3-42D7-88DC-D1BF553E73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00878" y="-11927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3)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68AAE2-42B3-42D7-88DC-D1BF553E7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00878" y="-119270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36E9-7129-4FB4-93E8-2058253D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8" y="1087852"/>
            <a:ext cx="10515600" cy="29893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Find the domain of 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r>
              <a:rPr lang="en-US" i="1" dirty="0"/>
              <a:t>x</a:t>
            </a:r>
            <a:r>
              <a:rPr lang="en-US" dirty="0"/>
              <a:t>-intercepts of 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r>
              <a:rPr lang="en-US" i="1" dirty="0"/>
              <a:t>y</a:t>
            </a:r>
            <a:r>
              <a:rPr lang="en-US" dirty="0"/>
              <a:t>-intercept of 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r>
              <a:rPr lang="en-US" dirty="0"/>
              <a:t>Horizontal/Slant asymptote of 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r>
              <a:rPr lang="en-US" dirty="0"/>
              <a:t>Vertical asymptotes of 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r>
              <a:rPr lang="en-US" dirty="0"/>
              <a:t>Graph </a:t>
            </a:r>
            <a:r>
              <a:rPr lang="en-US" i="1" dirty="0"/>
              <a:t>p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1F8C76-D1B8-4FC0-AA8D-37380755F43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EFCA6-BB16-44D3-9170-F907C1F95FEF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4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3245-2053-4768-A58E-F7BE6D12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Divide </a:t>
            </a:r>
            <a:r>
              <a:rPr lang="en-US" dirty="0">
                <a:effectLst/>
              </a:rPr>
              <a:t>– 9</a:t>
            </a:r>
            <a:r>
              <a:rPr lang="en-US" i="1" dirty="0">
                <a:effectLst/>
              </a:rPr>
              <a:t>x</a:t>
            </a:r>
            <a:r>
              <a:rPr lang="en-US" baseline="30000" dirty="0">
                <a:effectLst/>
              </a:rPr>
              <a:t>6</a:t>
            </a:r>
            <a:r>
              <a:rPr lang="en-US" dirty="0">
                <a:effectLst/>
              </a:rPr>
              <a:t> + 7</a:t>
            </a:r>
            <a:r>
              <a:rPr lang="en-US" i="1" dirty="0">
                <a:effectLst/>
              </a:rPr>
              <a:t>x</a:t>
            </a:r>
            <a:r>
              <a:rPr lang="en-US" baseline="30000" dirty="0">
                <a:effectLst/>
              </a:rPr>
              <a:t>4</a:t>
            </a:r>
            <a:r>
              <a:rPr lang="en-US" dirty="0">
                <a:effectLst/>
              </a:rPr>
              <a:t> – 2</a:t>
            </a:r>
            <a:r>
              <a:rPr lang="en-US" i="1" dirty="0">
                <a:effectLst/>
              </a:rPr>
              <a:t>x</a:t>
            </a:r>
            <a:r>
              <a:rPr lang="en-US" baseline="30000" dirty="0">
                <a:effectLst/>
              </a:rPr>
              <a:t>3</a:t>
            </a:r>
            <a:r>
              <a:rPr lang="en-US" dirty="0">
                <a:effectLst/>
              </a:rPr>
              <a:t> + 5 by 3</a:t>
            </a:r>
            <a:r>
              <a:rPr lang="en-US" i="1" dirty="0">
                <a:effectLst/>
              </a:rPr>
              <a:t>x</a:t>
            </a:r>
            <a:r>
              <a:rPr lang="en-US" baseline="30000" dirty="0">
                <a:effectLst/>
              </a:rPr>
              <a:t>4</a:t>
            </a:r>
            <a:r>
              <a:rPr lang="en-US" dirty="0">
                <a:effectLst/>
              </a:rPr>
              <a:t> – 2</a:t>
            </a:r>
            <a:r>
              <a:rPr lang="en-US" i="1" dirty="0">
                <a:effectLst/>
              </a:rPr>
              <a:t>x</a:t>
            </a:r>
            <a:r>
              <a:rPr lang="en-US" dirty="0">
                <a:effectLst/>
              </a:rPr>
              <a:t> + 1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BB66-95DC-458C-A765-D7148B4B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DF32F-A2D1-4276-9832-F3E7A2A31FA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3C272A-A34F-41DE-8E60-9BCB5461DEB2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6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25C4-170D-421D-8C2C-F4972374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Let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>
                <a:effectLst/>
              </a:rPr>
              <a:t>x</a:t>
            </a:r>
            <a:r>
              <a:rPr lang="en-US" baseline="30000" dirty="0">
                <a:effectLst/>
              </a:rPr>
              <a:t>4</a:t>
            </a:r>
            <a:r>
              <a:rPr lang="en-US" dirty="0">
                <a:effectLst/>
              </a:rPr>
              <a:t> – 7</a:t>
            </a:r>
            <a:r>
              <a:rPr lang="en-US" i="1" dirty="0">
                <a:effectLst/>
              </a:rPr>
              <a:t>x</a:t>
            </a:r>
            <a:r>
              <a:rPr lang="en-US" baseline="30000" dirty="0">
                <a:effectLst/>
              </a:rPr>
              <a:t>3</a:t>
            </a:r>
            <a:r>
              <a:rPr lang="en-US" dirty="0">
                <a:effectLst/>
              </a:rPr>
              <a:t> + 14</a:t>
            </a:r>
            <a:r>
              <a:rPr lang="en-US" i="1" dirty="0">
                <a:effectLst/>
              </a:rPr>
              <a:t>x</a:t>
            </a:r>
            <a:r>
              <a:rPr lang="en-US" baseline="30000" dirty="0">
                <a:effectLst/>
              </a:rPr>
              <a:t>2</a:t>
            </a:r>
            <a:r>
              <a:rPr lang="en-US" dirty="0">
                <a:effectLst/>
              </a:rPr>
              <a:t> + 2</a:t>
            </a:r>
            <a:r>
              <a:rPr lang="en-US" i="1" dirty="0">
                <a:effectLst/>
              </a:rPr>
              <a:t>x</a:t>
            </a:r>
            <a:r>
              <a:rPr lang="en-US" dirty="0">
                <a:effectLst/>
              </a:rPr>
              <a:t> – 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C6AF-71C4-4F05-B772-93D4F445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 has the zero 3 + </a:t>
            </a:r>
            <a:r>
              <a:rPr lang="en-US" dirty="0" err="1"/>
              <a:t>i</a:t>
            </a:r>
            <a:r>
              <a:rPr lang="en-US" dirty="0"/>
              <a:t>, find the rest of the zeros (real or complex).</a:t>
            </a:r>
          </a:p>
          <a:p>
            <a:r>
              <a:rPr lang="en-US" dirty="0"/>
              <a:t>Express </a:t>
            </a:r>
            <a:r>
              <a:rPr lang="en-US" i="1" dirty="0"/>
              <a:t>P</a:t>
            </a:r>
            <a:r>
              <a:rPr lang="en-US" dirty="0"/>
              <a:t> in terms of a product of linear factors.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03617-39BF-4851-92B8-A26F8EFA6EAD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D6C36C-033E-4E4E-A68C-D3989D21D9C3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7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B629-B12C-40A1-A2D1-89D13F16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539"/>
            <a:ext cx="10515600" cy="1325563"/>
          </a:xfrm>
        </p:spPr>
        <p:txBody>
          <a:bodyPr/>
          <a:lstStyle/>
          <a:p>
            <a:r>
              <a:rPr lang="en-US" dirty="0"/>
              <a:t>6) Let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>
                <a:effectLst/>
              </a:rPr>
              <a:t>x</a:t>
            </a:r>
            <a:r>
              <a:rPr lang="en-US" baseline="30000" dirty="0">
                <a:effectLst/>
              </a:rPr>
              <a:t>4</a:t>
            </a:r>
            <a:r>
              <a:rPr lang="en-US" dirty="0">
                <a:effectLst/>
              </a:rPr>
              <a:t> – 6</a:t>
            </a:r>
            <a:r>
              <a:rPr lang="en-US" i="1" dirty="0">
                <a:effectLst/>
              </a:rPr>
              <a:t>x</a:t>
            </a:r>
            <a:r>
              <a:rPr lang="en-US" baseline="30000" dirty="0">
                <a:effectLst/>
              </a:rPr>
              <a:t>3</a:t>
            </a:r>
            <a:r>
              <a:rPr lang="en-US" dirty="0">
                <a:effectLst/>
              </a:rPr>
              <a:t> + 10</a:t>
            </a:r>
            <a:r>
              <a:rPr lang="en-US" i="1" dirty="0">
                <a:effectLst/>
              </a:rPr>
              <a:t>x</a:t>
            </a:r>
            <a:r>
              <a:rPr lang="en-US" baseline="30000" dirty="0">
                <a:effectLst/>
              </a:rPr>
              <a:t>2</a:t>
            </a:r>
            <a:r>
              <a:rPr lang="en-US" dirty="0">
                <a:effectLst/>
              </a:rPr>
              <a:t> – 6</a:t>
            </a:r>
            <a:r>
              <a:rPr lang="en-US" i="1" dirty="0">
                <a:effectLst/>
              </a:rPr>
              <a:t>x</a:t>
            </a:r>
            <a:r>
              <a:rPr lang="en-US" dirty="0">
                <a:effectLst/>
              </a:rPr>
              <a:t> + 9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5FE7-7635-4F0C-A884-1E9931BEF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962"/>
            <a:ext cx="10515600" cy="4351338"/>
          </a:xfrm>
        </p:spPr>
        <p:txBody>
          <a:bodyPr/>
          <a:lstStyle/>
          <a:p>
            <a:r>
              <a:rPr lang="en-US" dirty="0"/>
              <a:t>List the possible rational zero of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).</a:t>
            </a:r>
          </a:p>
          <a:p>
            <a:r>
              <a:rPr lang="en-US" dirty="0"/>
              <a:t>Test for rational zeros.</a:t>
            </a:r>
          </a:p>
          <a:p>
            <a:r>
              <a:rPr lang="en-US" dirty="0"/>
              <a:t>State the degree of </a:t>
            </a:r>
            <a:r>
              <a:rPr lang="en-US" i="1" dirty="0"/>
              <a:t>g</a:t>
            </a:r>
            <a:r>
              <a:rPr lang="en-US" dirty="0"/>
              <a:t> and determine its end behavior.</a:t>
            </a:r>
          </a:p>
          <a:p>
            <a:r>
              <a:rPr lang="en-US" dirty="0"/>
              <a:t>State the factorization of </a:t>
            </a:r>
            <a:r>
              <a:rPr lang="en-US" i="1" dirty="0"/>
              <a:t>g</a:t>
            </a:r>
            <a:r>
              <a:rPr lang="en-US" dirty="0"/>
              <a:t> and the multiplicities of each of its real zeros.</a:t>
            </a:r>
          </a:p>
          <a:p>
            <a:r>
              <a:rPr lang="en-US" dirty="0"/>
              <a:t>Sketch the graph of </a:t>
            </a:r>
            <a:r>
              <a:rPr lang="en-US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F4922-7460-4F0E-A6DC-A3C8D69FB2E1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9B5FF1-058F-4E2A-9441-FA1596723E96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99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Practice Exam 2</vt:lpstr>
      <vt:lpstr>1) Solve log_3⁡〖(7-2x)〗-log_3⁡〖(x+2)=2〗.</vt:lpstr>
      <vt:lpstr>2) Solve 4(〖10〗^3x )=20 exactly.</vt:lpstr>
      <vt:lpstr>3) Let p(x)=  (2-x)/(x^3+〖4x〗^2+4x)</vt:lpstr>
      <vt:lpstr>4) Divide – 9x6 + 7x4 – 2x3 + 5 by 3x4 – 2x + 1</vt:lpstr>
      <vt:lpstr>5) Let P(x) = x4 – 7x3 + 14x2 + 2x – 20</vt:lpstr>
      <vt:lpstr>6) Let g(x) = x4 – 6x3 + 10x2 – 6x + 9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Exam 2</dc:title>
  <dc:creator>Casey Brito</dc:creator>
  <cp:lastModifiedBy>Brito, Casey</cp:lastModifiedBy>
  <cp:revision>3</cp:revision>
  <dcterms:created xsi:type="dcterms:W3CDTF">2017-10-06T11:19:00Z</dcterms:created>
  <dcterms:modified xsi:type="dcterms:W3CDTF">2018-03-01T14:51:53Z</dcterms:modified>
</cp:coreProperties>
</file>