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35B7-2379-4E85-8521-251567720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D727-7B8D-4DB0-9CE8-C0376E91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50BC8-8797-4609-BB57-C1FD0CA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94E5-29DA-4377-88CF-573069B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1B79-BB5B-445A-8F58-3A96D165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43FE-C1E2-44D2-A7A8-D9403B15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CA09D-8F30-4D8E-9D6A-29D2812B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3D4F-EFD8-491B-9CEF-A8A6BA69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AE33-3FE4-4D95-BC50-5CAA6D81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22DE-E467-4845-A847-32965036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95703-9858-4276-8F00-C7AB6789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95A5-43AA-44BC-8235-D71610B28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2534-2467-480A-9F57-107E2863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5531-8C94-4D75-9CAD-F1881CC9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0C6-55A9-4CEF-A265-363721FC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9A2B-3FEF-4BBC-BE0E-F9A772D2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268-6181-4B4B-B4DB-45467EA1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F5F9-BD96-4545-B422-B75F21BE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D619-40A7-484F-A18A-38A9CABE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CE02-ABEF-4BC3-AB9F-E4CDE968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ACD6-841D-40D0-BFEA-BB03323C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B1DB9-107A-461E-823D-91F6DA77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A32B-6F6A-4CF5-B95B-ADEB0549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32E2-518F-436E-A3E8-3BAFBB86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ECB5-61BB-4EC1-9D0E-0185761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641E-D319-42A1-88FF-89BC673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BAC9-C064-44F7-ADD1-DB8AF7A0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207A-B8F6-4E31-B1F8-37D2D279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A6ED-CD59-4576-9203-AEDBF789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2C70-E226-4F2C-B041-7C32F68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1B5B-9598-4ED6-BC86-0ACC095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9664-8C9A-4C69-B768-C54EEDC2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EA5D-567D-4358-8901-B5414C17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B3554-02C9-407B-BC8A-D0BD5E7D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A937-49B0-4F69-8C68-8EA6B1BA3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D9402-0F17-4D13-AAD7-8FE22FECE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E1CA-0EDA-472C-B67C-718F7FA4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2184B-E874-46DB-84EA-C9FC6B9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39C2-3ED4-4A62-BC03-BB02658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CEA-315A-446F-B46B-0BB07B98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E0A05-3285-4096-92A7-4B17F222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63C6D-B60F-420B-8205-299B1D1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BBCD1-C6F3-4773-8750-A2A8AB0A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295AE-9958-4842-B9AB-D5698A77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0D85-E310-42D0-9715-31984FDC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0A0D-D865-4A28-B515-340BFC86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BC67-A22A-4856-BD96-77ED375B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86F3-0388-46CB-82C2-D74F4CE3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303E0-21D9-4BB5-B857-EA619328B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311C2-70BD-4A76-A627-93921D41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3539-9EF3-4F59-8C11-B78CB753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E5D4-DC29-40AF-A8D2-FED27169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06B9-A73F-4C2B-B890-D23F3795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6DD8C-45CF-4962-8692-66B3E7A7C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C122-AFE4-459B-AE0A-F5DA35179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E84B-5751-4186-ADD7-7191E41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C0D9-E057-4AE6-A5C9-065AF54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31FB-5C42-42C1-8D65-AD7D5E9C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42A52-BEC1-4A0B-8E00-944D376A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B159-B0FD-4411-9904-359A5AC8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095B-C70E-4E66-8356-FD0B3AA4B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1833-40F6-406E-BB21-FFFEC53E239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E069-7629-429C-A12F-3B102838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51D-0ABD-4597-9CAF-4CC88A298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A8E4-AAC1-4DFA-92F3-7E5AF61D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794A-F01E-4823-A972-9484E1A0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D435-195D-429E-823B-13A6576B9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324051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B5BEE-5D65-4774-A6DC-351F4AA2AAD8}"/>
              </a:ext>
            </a:extLst>
          </p:cNvPr>
          <p:cNvCxnSpPr>
            <a:cxnSpLocks/>
          </p:cNvCxnSpPr>
          <p:nvPr/>
        </p:nvCxnSpPr>
        <p:spPr>
          <a:xfrm>
            <a:off x="1946688" y="2852382"/>
            <a:ext cx="2904" cy="3894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1E885-6155-45D6-A56B-D14683DA9969}"/>
              </a:ext>
            </a:extLst>
          </p:cNvPr>
          <p:cNvCxnSpPr>
            <a:cxnSpLocks/>
          </p:cNvCxnSpPr>
          <p:nvPr/>
        </p:nvCxnSpPr>
        <p:spPr>
          <a:xfrm>
            <a:off x="1245368" y="5692431"/>
            <a:ext cx="3913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1E416-037A-4470-9CBD-5A0A92D00159}"/>
              </a:ext>
            </a:extLst>
          </p:cNvPr>
          <p:cNvCxnSpPr>
            <a:cxnSpLocks/>
          </p:cNvCxnSpPr>
          <p:nvPr/>
        </p:nvCxnSpPr>
        <p:spPr>
          <a:xfrm flipV="1">
            <a:off x="1946688" y="2986494"/>
            <a:ext cx="1727000" cy="2715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99BB9D-E191-4F43-8A79-DE420089D511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687959" y="2980668"/>
            <a:ext cx="0" cy="25886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A39C0-95CD-462D-B3DD-E9B2E0A43CDC}"/>
              </a:ext>
            </a:extLst>
          </p:cNvPr>
          <p:cNvSpPr/>
          <p:nvPr/>
        </p:nvSpPr>
        <p:spPr>
          <a:xfrm>
            <a:off x="3441676" y="5446149"/>
            <a:ext cx="246282" cy="24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08DB6-8B91-45F9-97CE-C53567D6CC59}"/>
                  </a:ext>
                </a:extLst>
              </p:cNvPr>
              <p:cNvSpPr txBox="1"/>
              <p:nvPr/>
            </p:nvSpPr>
            <p:spPr>
              <a:xfrm>
                <a:off x="2527940" y="3898826"/>
                <a:ext cx="245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08DB6-8B91-45F9-97CE-C53567D6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3898826"/>
                <a:ext cx="2459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6EC0E-9606-4CFA-AAD4-54CD684CED6B}"/>
                  </a:ext>
                </a:extLst>
              </p:cNvPr>
              <p:cNvSpPr txBox="1"/>
              <p:nvPr/>
            </p:nvSpPr>
            <p:spPr>
              <a:xfrm>
                <a:off x="2527940" y="5786816"/>
                <a:ext cx="24594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6EC0E-9606-4CFA-AAD4-54CD684C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5786816"/>
                <a:ext cx="245944" cy="481607"/>
              </a:xfrm>
              <a:prstGeom prst="rect">
                <a:avLst/>
              </a:prstGeom>
              <a:blipFill>
                <a:blip r:embed="rId5"/>
                <a:stretch>
                  <a:fillRect r="-15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71F43B-259C-431E-BD8C-C33BCA069179}"/>
                  </a:ext>
                </a:extLst>
              </p:cNvPr>
              <p:cNvSpPr txBox="1"/>
              <p:nvPr/>
            </p:nvSpPr>
            <p:spPr>
              <a:xfrm>
                <a:off x="3738639" y="4190525"/>
                <a:ext cx="45175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71F43B-259C-431E-BD8C-C33BCA06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39" y="4190525"/>
                <a:ext cx="451754" cy="481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BF30C-89DA-4395-BF9D-8D1A61EE8A9E}"/>
                  </a:ext>
                </a:extLst>
              </p:cNvPr>
              <p:cNvSpPr txBox="1"/>
              <p:nvPr/>
            </p:nvSpPr>
            <p:spPr>
              <a:xfrm>
                <a:off x="2527940" y="507240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BF30C-89DA-4395-BF9D-8D1A61EE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5072409"/>
                <a:ext cx="41896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4D70118D-7033-4153-8BD8-84AA76A1CCFB}"/>
              </a:ext>
            </a:extLst>
          </p:cNvPr>
          <p:cNvSpPr/>
          <p:nvPr/>
        </p:nvSpPr>
        <p:spPr>
          <a:xfrm rot="5005688" flipH="1">
            <a:off x="1348321" y="4696246"/>
            <a:ext cx="2123216" cy="2080449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596984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ECCF5A-FC7A-4ECC-836F-2F4FDFDBC9F9}"/>
              </a:ext>
            </a:extLst>
          </p:cNvPr>
          <p:cNvCxnSpPr>
            <a:cxnSpLocks/>
          </p:cNvCxnSpPr>
          <p:nvPr/>
        </p:nvCxnSpPr>
        <p:spPr>
          <a:xfrm>
            <a:off x="6710601" y="2729241"/>
            <a:ext cx="2904" cy="3894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61788-1B0F-455A-A885-B7A0B29E87E9}"/>
              </a:ext>
            </a:extLst>
          </p:cNvPr>
          <p:cNvCxnSpPr>
            <a:cxnSpLocks/>
          </p:cNvCxnSpPr>
          <p:nvPr/>
        </p:nvCxnSpPr>
        <p:spPr>
          <a:xfrm>
            <a:off x="6019800" y="3399296"/>
            <a:ext cx="3913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9B4849-C58F-4C51-93D5-F2BED6E1E813}"/>
              </a:ext>
            </a:extLst>
          </p:cNvPr>
          <p:cNvCxnSpPr>
            <a:cxnSpLocks/>
          </p:cNvCxnSpPr>
          <p:nvPr/>
        </p:nvCxnSpPr>
        <p:spPr>
          <a:xfrm>
            <a:off x="6710601" y="3424857"/>
            <a:ext cx="2328735" cy="1898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C67484-1CDB-4A65-A9AF-2F5388E57D11}"/>
              </a:ext>
            </a:extLst>
          </p:cNvPr>
          <p:cNvCxnSpPr>
            <a:cxnSpLocks/>
          </p:cNvCxnSpPr>
          <p:nvPr/>
        </p:nvCxnSpPr>
        <p:spPr>
          <a:xfrm>
            <a:off x="9039336" y="3399296"/>
            <a:ext cx="0" cy="19237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23CDF-3988-48F4-BDE3-1998F068F63B}"/>
              </a:ext>
            </a:extLst>
          </p:cNvPr>
          <p:cNvSpPr/>
          <p:nvPr/>
        </p:nvSpPr>
        <p:spPr>
          <a:xfrm>
            <a:off x="8787370" y="3399295"/>
            <a:ext cx="246282" cy="24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F4ED9-EBCE-4DB8-B7EF-1315D190E52B}"/>
                  </a:ext>
                </a:extLst>
              </p:cNvPr>
              <p:cNvSpPr txBox="1"/>
              <p:nvPr/>
            </p:nvSpPr>
            <p:spPr>
              <a:xfrm>
                <a:off x="7546710" y="4530777"/>
                <a:ext cx="245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F4ED9-EBCE-4DB8-B7EF-1315D190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10" y="4530777"/>
                <a:ext cx="24594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533560-959E-426D-B5C2-922A86C955E9}"/>
                  </a:ext>
                </a:extLst>
              </p:cNvPr>
              <p:cNvSpPr txBox="1"/>
              <p:nvPr/>
            </p:nvSpPr>
            <p:spPr>
              <a:xfrm>
                <a:off x="7566777" y="2875781"/>
                <a:ext cx="45175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533560-959E-426D-B5C2-922A86C9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77" y="2875781"/>
                <a:ext cx="451754" cy="481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22A42C-4A71-4386-AD90-CA254CD72AF0}"/>
                  </a:ext>
                </a:extLst>
              </p:cNvPr>
              <p:cNvSpPr txBox="1"/>
              <p:nvPr/>
            </p:nvSpPr>
            <p:spPr>
              <a:xfrm>
                <a:off x="7389131" y="3351628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22A42C-4A71-4386-AD90-CA254CD72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31" y="3351628"/>
                <a:ext cx="41896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AF85E4D0-FEDE-4EFA-84A5-9456D7F2356F}"/>
              </a:ext>
            </a:extLst>
          </p:cNvPr>
          <p:cNvSpPr/>
          <p:nvPr/>
        </p:nvSpPr>
        <p:spPr>
          <a:xfrm rot="14641840" flipH="1" flipV="1">
            <a:off x="5909270" y="2335936"/>
            <a:ext cx="2179616" cy="2172258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7745111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0A7AB-37F7-4255-86C4-123AAFC2DEE9}"/>
                  </a:ext>
                </a:extLst>
              </p:cNvPr>
              <p:cNvSpPr txBox="1"/>
              <p:nvPr/>
            </p:nvSpPr>
            <p:spPr>
              <a:xfrm>
                <a:off x="9172539" y="4215884"/>
                <a:ext cx="451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0A7AB-37F7-4255-86C4-123AAFC2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539" y="4215884"/>
                <a:ext cx="451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7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3" grpId="0"/>
      <p:bldP spid="34" grpId="0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ECCF5A-FC7A-4ECC-836F-2F4FDFDBC9F9}"/>
              </a:ext>
            </a:extLst>
          </p:cNvPr>
          <p:cNvCxnSpPr>
            <a:cxnSpLocks/>
          </p:cNvCxnSpPr>
          <p:nvPr/>
        </p:nvCxnSpPr>
        <p:spPr>
          <a:xfrm>
            <a:off x="6710601" y="2729241"/>
            <a:ext cx="2904" cy="3894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61788-1B0F-455A-A885-B7A0B29E87E9}"/>
              </a:ext>
            </a:extLst>
          </p:cNvPr>
          <p:cNvCxnSpPr>
            <a:cxnSpLocks/>
          </p:cNvCxnSpPr>
          <p:nvPr/>
        </p:nvCxnSpPr>
        <p:spPr>
          <a:xfrm>
            <a:off x="6019800" y="3399296"/>
            <a:ext cx="3913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9B4849-C58F-4C51-93D5-F2BED6E1E813}"/>
              </a:ext>
            </a:extLst>
          </p:cNvPr>
          <p:cNvCxnSpPr>
            <a:cxnSpLocks/>
          </p:cNvCxnSpPr>
          <p:nvPr/>
        </p:nvCxnSpPr>
        <p:spPr>
          <a:xfrm>
            <a:off x="6710601" y="3424857"/>
            <a:ext cx="2328735" cy="1898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C67484-1CDB-4A65-A9AF-2F5388E57D11}"/>
              </a:ext>
            </a:extLst>
          </p:cNvPr>
          <p:cNvCxnSpPr>
            <a:cxnSpLocks/>
          </p:cNvCxnSpPr>
          <p:nvPr/>
        </p:nvCxnSpPr>
        <p:spPr>
          <a:xfrm>
            <a:off x="9039336" y="3399296"/>
            <a:ext cx="0" cy="19237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23CDF-3988-48F4-BDE3-1998F068F63B}"/>
              </a:ext>
            </a:extLst>
          </p:cNvPr>
          <p:cNvSpPr/>
          <p:nvPr/>
        </p:nvSpPr>
        <p:spPr>
          <a:xfrm>
            <a:off x="8787370" y="3399295"/>
            <a:ext cx="246282" cy="24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F4ED9-EBCE-4DB8-B7EF-1315D190E52B}"/>
                  </a:ext>
                </a:extLst>
              </p:cNvPr>
              <p:cNvSpPr txBox="1"/>
              <p:nvPr/>
            </p:nvSpPr>
            <p:spPr>
              <a:xfrm>
                <a:off x="7546710" y="4530777"/>
                <a:ext cx="245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F4ED9-EBCE-4DB8-B7EF-1315D190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10" y="4530777"/>
                <a:ext cx="2459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533560-959E-426D-B5C2-922A86C955E9}"/>
                  </a:ext>
                </a:extLst>
              </p:cNvPr>
              <p:cNvSpPr txBox="1"/>
              <p:nvPr/>
            </p:nvSpPr>
            <p:spPr>
              <a:xfrm>
                <a:off x="7566777" y="2875781"/>
                <a:ext cx="45175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533560-959E-426D-B5C2-922A86C9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77" y="2875781"/>
                <a:ext cx="451754" cy="481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22A42C-4A71-4386-AD90-CA254CD72AF0}"/>
                  </a:ext>
                </a:extLst>
              </p:cNvPr>
              <p:cNvSpPr txBox="1"/>
              <p:nvPr/>
            </p:nvSpPr>
            <p:spPr>
              <a:xfrm>
                <a:off x="7389131" y="3351628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22A42C-4A71-4386-AD90-CA254CD72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31" y="3351628"/>
                <a:ext cx="4189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AF85E4D0-FEDE-4EFA-84A5-9456D7F2356F}"/>
              </a:ext>
            </a:extLst>
          </p:cNvPr>
          <p:cNvSpPr/>
          <p:nvPr/>
        </p:nvSpPr>
        <p:spPr>
          <a:xfrm rot="14641840" flipH="1" flipV="1">
            <a:off x="5909270" y="2335936"/>
            <a:ext cx="2179616" cy="2172258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7745111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0A7AB-37F7-4255-86C4-123AAFC2DEE9}"/>
                  </a:ext>
                </a:extLst>
              </p:cNvPr>
              <p:cNvSpPr txBox="1"/>
              <p:nvPr/>
            </p:nvSpPr>
            <p:spPr>
              <a:xfrm>
                <a:off x="9172539" y="4215884"/>
                <a:ext cx="451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0A7AB-37F7-4255-86C4-123AAFC2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539" y="4215884"/>
                <a:ext cx="4517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F583BF-FA8D-41FF-81F6-D5610BC918CF}"/>
              </a:ext>
            </a:extLst>
          </p:cNvPr>
          <p:cNvCxnSpPr>
            <a:cxnSpLocks/>
          </p:cNvCxnSpPr>
          <p:nvPr/>
        </p:nvCxnSpPr>
        <p:spPr>
          <a:xfrm>
            <a:off x="1905223" y="2752010"/>
            <a:ext cx="2904" cy="3894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B349B9-1C95-497D-9B0B-CCDA1104608D}"/>
              </a:ext>
            </a:extLst>
          </p:cNvPr>
          <p:cNvCxnSpPr>
            <a:cxnSpLocks/>
          </p:cNvCxnSpPr>
          <p:nvPr/>
        </p:nvCxnSpPr>
        <p:spPr>
          <a:xfrm>
            <a:off x="1214422" y="3422065"/>
            <a:ext cx="3913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A3060E-AA2D-433F-A758-596B89826425}"/>
              </a:ext>
            </a:extLst>
          </p:cNvPr>
          <p:cNvCxnSpPr>
            <a:cxnSpLocks/>
          </p:cNvCxnSpPr>
          <p:nvPr/>
        </p:nvCxnSpPr>
        <p:spPr>
          <a:xfrm>
            <a:off x="1905223" y="3447626"/>
            <a:ext cx="2328735" cy="1898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71C855-1199-4F1E-817F-42AC416D6BF1}"/>
              </a:ext>
            </a:extLst>
          </p:cNvPr>
          <p:cNvCxnSpPr>
            <a:cxnSpLocks/>
          </p:cNvCxnSpPr>
          <p:nvPr/>
        </p:nvCxnSpPr>
        <p:spPr>
          <a:xfrm>
            <a:off x="4233958" y="3422065"/>
            <a:ext cx="0" cy="19237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B1941-C407-41EF-A050-84553E1DE164}"/>
              </a:ext>
            </a:extLst>
          </p:cNvPr>
          <p:cNvSpPr/>
          <p:nvPr/>
        </p:nvSpPr>
        <p:spPr>
          <a:xfrm>
            <a:off x="3981992" y="3422064"/>
            <a:ext cx="246282" cy="24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E71D40-5EBD-4FF9-B5C1-4A916808879F}"/>
                  </a:ext>
                </a:extLst>
              </p:cNvPr>
              <p:cNvSpPr txBox="1"/>
              <p:nvPr/>
            </p:nvSpPr>
            <p:spPr>
              <a:xfrm>
                <a:off x="2741332" y="4553546"/>
                <a:ext cx="245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E71D40-5EBD-4FF9-B5C1-4A9168088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332" y="4553546"/>
                <a:ext cx="24594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A5AF54-1C34-46BD-B102-5CC26DAF6589}"/>
                  </a:ext>
                </a:extLst>
              </p:cNvPr>
              <p:cNvSpPr txBox="1"/>
              <p:nvPr/>
            </p:nvSpPr>
            <p:spPr>
              <a:xfrm>
                <a:off x="2761399" y="2898550"/>
                <a:ext cx="45175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A5AF54-1C34-46BD-B102-5CC26DAF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9" y="2898550"/>
                <a:ext cx="451754" cy="481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47B708-84A5-4943-B5F1-6C400C24CE31}"/>
                  </a:ext>
                </a:extLst>
              </p:cNvPr>
              <p:cNvSpPr txBox="1"/>
              <p:nvPr/>
            </p:nvSpPr>
            <p:spPr>
              <a:xfrm>
                <a:off x="447793" y="3866809"/>
                <a:ext cx="70019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47B708-84A5-4943-B5F1-6C400C24C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" y="3866809"/>
                <a:ext cx="700192" cy="8094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EB33CA-F185-4714-97DF-B546D226AD02}"/>
                  </a:ext>
                </a:extLst>
              </p:cNvPr>
              <p:cNvSpPr txBox="1"/>
              <p:nvPr/>
            </p:nvSpPr>
            <p:spPr>
              <a:xfrm>
                <a:off x="4367161" y="4238653"/>
                <a:ext cx="451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EB33CA-F185-4714-97DF-B546D226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161" y="4238653"/>
                <a:ext cx="451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Circular 44">
            <a:extLst>
              <a:ext uri="{FF2B5EF4-FFF2-40B4-BE49-F238E27FC236}">
                <a16:creationId xmlns:a16="http://schemas.microsoft.com/office/drawing/2014/main" id="{FC177BA5-5A1C-41F1-82CF-8AACEFADD818}"/>
              </a:ext>
            </a:extLst>
          </p:cNvPr>
          <p:cNvSpPr/>
          <p:nvPr/>
        </p:nvSpPr>
        <p:spPr>
          <a:xfrm rot="12153804" flipH="1">
            <a:off x="935259" y="2579387"/>
            <a:ext cx="1673523" cy="1639814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256036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A0E82BA-5A6E-4020-A8B4-0E96225C6DF6}"/>
              </a:ext>
            </a:extLst>
          </p:cNvPr>
          <p:cNvSpPr/>
          <p:nvPr/>
        </p:nvSpPr>
        <p:spPr>
          <a:xfrm rot="3750156">
            <a:off x="1912918" y="2878103"/>
            <a:ext cx="1407286" cy="1407286"/>
          </a:xfrm>
          <a:prstGeom prst="arc">
            <a:avLst>
              <a:gd name="adj1" fmla="val 17228153"/>
              <a:gd name="adj2" fmla="val 182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28041-78CC-4D4B-B212-329F29B88984}"/>
                  </a:ext>
                </a:extLst>
              </p:cNvPr>
              <p:cNvSpPr txBox="1"/>
              <p:nvPr/>
            </p:nvSpPr>
            <p:spPr>
              <a:xfrm>
                <a:off x="2678980" y="3500690"/>
                <a:ext cx="21550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28041-78CC-4D4B-B212-329F29B8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80" y="3500690"/>
                <a:ext cx="215507" cy="525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7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3F77810-DBB5-427A-B4F6-D291139117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6)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find exact values for the five remaining trig functions.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3F77810-DBB5-427A-B4F6-D29113911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16E31F-0DC1-4DE8-967B-9CBE633B1373}"/>
              </a:ext>
            </a:extLst>
          </p:cNvPr>
          <p:cNvCxnSpPr>
            <a:cxnSpLocks/>
          </p:cNvCxnSpPr>
          <p:nvPr/>
        </p:nvCxnSpPr>
        <p:spPr>
          <a:xfrm>
            <a:off x="6321483" y="2020530"/>
            <a:ext cx="0" cy="4442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6F208-C1DB-43BC-B8AB-8285F8032AE8}"/>
              </a:ext>
            </a:extLst>
          </p:cNvPr>
          <p:cNvCxnSpPr>
            <a:cxnSpLocks/>
          </p:cNvCxnSpPr>
          <p:nvPr/>
        </p:nvCxnSpPr>
        <p:spPr>
          <a:xfrm>
            <a:off x="3015745" y="5496330"/>
            <a:ext cx="53366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3DB839-4ECA-4809-9E61-073733C264D0}"/>
              </a:ext>
            </a:extLst>
          </p:cNvPr>
          <p:cNvCxnSpPr/>
          <p:nvPr/>
        </p:nvCxnSpPr>
        <p:spPr>
          <a:xfrm flipH="1" flipV="1">
            <a:off x="3750823" y="2925672"/>
            <a:ext cx="2570660" cy="2570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5285BE-A44C-4E53-AB4C-B280DA795D89}"/>
              </a:ext>
            </a:extLst>
          </p:cNvPr>
          <p:cNvCxnSpPr/>
          <p:nvPr/>
        </p:nvCxnSpPr>
        <p:spPr>
          <a:xfrm>
            <a:off x="3729740" y="2925672"/>
            <a:ext cx="0" cy="25706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43DF5-CC68-49DF-9690-292EB69EE258}"/>
              </a:ext>
            </a:extLst>
          </p:cNvPr>
          <p:cNvSpPr/>
          <p:nvPr/>
        </p:nvSpPr>
        <p:spPr>
          <a:xfrm>
            <a:off x="3734659" y="5188526"/>
            <a:ext cx="307803" cy="30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902932-560E-4DF8-AFCE-5322CF9463DD}"/>
              </a:ext>
            </a:extLst>
          </p:cNvPr>
          <p:cNvSpPr/>
          <p:nvPr/>
        </p:nvSpPr>
        <p:spPr>
          <a:xfrm rot="13677533">
            <a:off x="5076027" y="4437543"/>
            <a:ext cx="1713307" cy="1713308"/>
          </a:xfrm>
          <a:prstGeom prst="arc">
            <a:avLst>
              <a:gd name="adj1" fmla="val 17808500"/>
              <a:gd name="adj2" fmla="val 3030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519649-7D5B-4ADF-BEBD-CF3D1366FB9A}"/>
                  </a:ext>
                </a:extLst>
              </p:cNvPr>
              <p:cNvSpPr txBox="1"/>
              <p:nvPr/>
            </p:nvSpPr>
            <p:spPr>
              <a:xfrm>
                <a:off x="3346650" y="4164339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519649-7D5B-4ADF-BEBD-CF3D1366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50" y="4164339"/>
                <a:ext cx="2805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48B6C-56C1-4736-9DDF-52C4D979A8C1}"/>
                  </a:ext>
                </a:extLst>
              </p:cNvPr>
              <p:cNvSpPr txBox="1"/>
              <p:nvPr/>
            </p:nvSpPr>
            <p:spPr>
              <a:xfrm>
                <a:off x="5030913" y="366718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48B6C-56C1-4736-9DDF-52C4D979A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13" y="3667180"/>
                <a:ext cx="280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80BBB3-C089-4B3B-B212-DD1C68AB4CAA}"/>
                  </a:ext>
                </a:extLst>
              </p:cNvPr>
              <p:cNvSpPr txBox="1"/>
              <p:nvPr/>
            </p:nvSpPr>
            <p:spPr>
              <a:xfrm>
                <a:off x="4323232" y="5775383"/>
                <a:ext cx="982833" cy="49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80BBB3-C089-4B3B-B212-DD1C68AB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32" y="5775383"/>
                <a:ext cx="982833" cy="49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408A431E-C0A5-4BFE-B395-53726FBF8467}"/>
              </a:ext>
            </a:extLst>
          </p:cNvPr>
          <p:cNvSpPr/>
          <p:nvPr/>
        </p:nvSpPr>
        <p:spPr>
          <a:xfrm rot="1574121" flipH="1">
            <a:off x="5258372" y="4257864"/>
            <a:ext cx="2653587" cy="2600136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2577296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98D47D-0941-4D76-BE47-D73689BA2AAD}"/>
                  </a:ext>
                </a:extLst>
              </p:cNvPr>
              <p:cNvSpPr txBox="1"/>
              <p:nvPr/>
            </p:nvSpPr>
            <p:spPr>
              <a:xfrm>
                <a:off x="6603116" y="480715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98D47D-0941-4D76-BE47-D73689BA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116" y="4807159"/>
                <a:ext cx="4189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D2D3EC-6C6A-4F2E-AEDF-B5D58C38FE72}"/>
                  </a:ext>
                </a:extLst>
              </p:cNvPr>
              <p:cNvSpPr txBox="1"/>
              <p:nvPr/>
            </p:nvSpPr>
            <p:spPr>
              <a:xfrm>
                <a:off x="5307699" y="4924962"/>
                <a:ext cx="438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D2D3EC-6C6A-4F2E-AEDF-B5D58C38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699" y="4924962"/>
                <a:ext cx="43871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D734B-7522-4AFD-B291-52939D2924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7)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D734B-7522-4AFD-B291-52939D292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DEBA-9DB7-4219-BB0C-D31D624F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F6B7D-8752-40A2-B82F-994ACC2854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1) Verify the identity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F6B7D-8752-40A2-B82F-994ACC285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14CE-AD12-4978-A424-B44EFAAE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F6B7D-8752-40A2-B82F-994ACC2854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2) 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F6B7D-8752-40A2-B82F-994ACC285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14CE-AD12-4978-A424-B44EFAAE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E3ED1-6C07-4CBF-B0C9-0681934C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57" y="1247197"/>
            <a:ext cx="6041980" cy="55081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922FC-E4F4-4BE2-8B46-6B13466748D9}"/>
                  </a:ext>
                </a:extLst>
              </p:cNvPr>
              <p:cNvSpPr txBox="1"/>
              <p:nvPr/>
            </p:nvSpPr>
            <p:spPr>
              <a:xfrm>
                <a:off x="2975699" y="3138504"/>
                <a:ext cx="552153" cy="330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922FC-E4F4-4BE2-8B46-6B1346674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9" y="3138504"/>
                <a:ext cx="552153" cy="330145"/>
              </a:xfrm>
              <a:prstGeom prst="rect">
                <a:avLst/>
              </a:prstGeom>
              <a:blipFill>
                <a:blip r:embed="rId3"/>
                <a:stretch>
                  <a:fillRect t="-1852" r="-329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3B8FB-B4F5-41DD-8124-494BCAD1175D}"/>
                  </a:ext>
                </a:extLst>
              </p:cNvPr>
              <p:cNvSpPr txBox="1"/>
              <p:nvPr/>
            </p:nvSpPr>
            <p:spPr>
              <a:xfrm>
                <a:off x="4258533" y="3326281"/>
                <a:ext cx="552153" cy="330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3B8FB-B4F5-41DD-8124-494BCAD1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533" y="3326281"/>
                <a:ext cx="552153" cy="330145"/>
              </a:xfrm>
              <a:prstGeom prst="rect">
                <a:avLst/>
              </a:prstGeom>
              <a:blipFill>
                <a:blip r:embed="rId4"/>
                <a:stretch>
                  <a:fillRect t="-3704" r="-333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488628-4ACA-4C49-8A48-ACE1FD76FC7D}"/>
                  </a:ext>
                </a:extLst>
              </p:cNvPr>
              <p:cNvSpPr txBox="1"/>
              <p:nvPr/>
            </p:nvSpPr>
            <p:spPr>
              <a:xfrm>
                <a:off x="4962389" y="3915688"/>
                <a:ext cx="552153" cy="330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488628-4ACA-4C49-8A48-ACE1FD76F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89" y="3915688"/>
                <a:ext cx="552153" cy="330145"/>
              </a:xfrm>
              <a:prstGeom prst="rect">
                <a:avLst/>
              </a:prstGeom>
              <a:blipFill>
                <a:blip r:embed="rId5"/>
                <a:stretch>
                  <a:fillRect t="-1852" r="-329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52240-957F-4691-A025-6810B2DFDFD3}"/>
                  </a:ext>
                </a:extLst>
              </p:cNvPr>
              <p:cNvSpPr txBox="1"/>
              <p:nvPr/>
            </p:nvSpPr>
            <p:spPr>
              <a:xfrm>
                <a:off x="5628570" y="4664953"/>
                <a:ext cx="552153" cy="330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52240-957F-4691-A025-6810B2DF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70" y="4664953"/>
                <a:ext cx="552153" cy="330145"/>
              </a:xfrm>
              <a:prstGeom prst="rect">
                <a:avLst/>
              </a:prstGeom>
              <a:blipFill>
                <a:blip r:embed="rId6"/>
                <a:stretch>
                  <a:fillRect t="-1852" r="-329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D470B-6223-4B44-A465-3A416D4AA165}"/>
                  </a:ext>
                </a:extLst>
              </p:cNvPr>
              <p:cNvSpPr txBox="1"/>
              <p:nvPr/>
            </p:nvSpPr>
            <p:spPr>
              <a:xfrm>
                <a:off x="6010281" y="5567804"/>
                <a:ext cx="227358" cy="330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D470B-6223-4B44-A465-3A416D4AA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81" y="5567804"/>
                <a:ext cx="227358" cy="330145"/>
              </a:xfrm>
              <a:prstGeom prst="rect">
                <a:avLst/>
              </a:prstGeom>
              <a:blipFill>
                <a:blip r:embed="rId7"/>
                <a:stretch>
                  <a:fillRect l="-18919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0497F-5C8D-4E8D-86E2-2A590BD30515}"/>
                  </a:ext>
                </a:extLst>
              </p:cNvPr>
              <p:cNvSpPr txBox="1"/>
              <p:nvPr/>
            </p:nvSpPr>
            <p:spPr>
              <a:xfrm>
                <a:off x="4101523" y="1771939"/>
                <a:ext cx="866172" cy="440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0497F-5C8D-4E8D-86E2-2A590BD3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23" y="1771939"/>
                <a:ext cx="866172" cy="44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773C8-08AF-436F-A373-760579A0718B}"/>
                  </a:ext>
                </a:extLst>
              </p:cNvPr>
              <p:cNvSpPr txBox="1"/>
              <p:nvPr/>
            </p:nvSpPr>
            <p:spPr>
              <a:xfrm>
                <a:off x="5782386" y="1872876"/>
                <a:ext cx="1014051" cy="780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773C8-08AF-436F-A373-760579A0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86" y="1872876"/>
                <a:ext cx="1014051" cy="7805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3C537C-86E0-4E9C-8BD5-6CC74DC7909E}"/>
                  </a:ext>
                </a:extLst>
              </p:cNvPr>
              <p:cNvSpPr txBox="1"/>
              <p:nvPr/>
            </p:nvSpPr>
            <p:spPr>
              <a:xfrm>
                <a:off x="6543005" y="2748213"/>
                <a:ext cx="1194714" cy="781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3C537C-86E0-4E9C-8BD5-6CC74DC7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05" y="2748213"/>
                <a:ext cx="1194714" cy="781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0581B-C462-449F-B57D-64A344513A05}"/>
                  </a:ext>
                </a:extLst>
              </p:cNvPr>
              <p:cNvSpPr txBox="1"/>
              <p:nvPr/>
            </p:nvSpPr>
            <p:spPr>
              <a:xfrm>
                <a:off x="6995917" y="3656426"/>
                <a:ext cx="1014050" cy="780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0581B-C462-449F-B57D-64A34451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917" y="3656426"/>
                <a:ext cx="1014050" cy="7805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449CB6-A30D-4383-9A9E-4D92D195177F}"/>
                  </a:ext>
                </a:extLst>
              </p:cNvPr>
              <p:cNvSpPr txBox="1"/>
              <p:nvPr/>
            </p:nvSpPr>
            <p:spPr>
              <a:xfrm>
                <a:off x="7502941" y="5432999"/>
                <a:ext cx="866172" cy="440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449CB6-A30D-4383-9A9E-4D92D1951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941" y="5432999"/>
                <a:ext cx="866172" cy="440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D8F6B7D-8752-40A2-B82F-994ACC28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Complete the unit circle:</a:t>
            </a:r>
          </a:p>
        </p:txBody>
      </p:sp>
    </p:spTree>
    <p:extLst>
      <p:ext uri="{BB962C8B-B14F-4D97-AF65-F5344CB8AC3E}">
        <p14:creationId xmlns:p14="http://schemas.microsoft.com/office/powerpoint/2010/main" val="19863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3289C4-7F35-4DA6-9CA3-1C524CDA46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4)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3289C4-7F35-4DA6-9CA3-1C524CDA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7CF3-FABA-4C64-9506-398BBF6E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E77D65-1D66-4790-A927-CDDCDD7E7489}"/>
              </a:ext>
            </a:extLst>
          </p:cNvPr>
          <p:cNvCxnSpPr>
            <a:cxnSpLocks/>
          </p:cNvCxnSpPr>
          <p:nvPr/>
        </p:nvCxnSpPr>
        <p:spPr>
          <a:xfrm>
            <a:off x="3755167" y="2520138"/>
            <a:ext cx="0" cy="3757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40B1D-62D1-4154-B958-F662F3E0019B}"/>
              </a:ext>
            </a:extLst>
          </p:cNvPr>
          <p:cNvCxnSpPr>
            <a:cxnSpLocks/>
          </p:cNvCxnSpPr>
          <p:nvPr/>
        </p:nvCxnSpPr>
        <p:spPr>
          <a:xfrm>
            <a:off x="959483" y="5459645"/>
            <a:ext cx="45132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5E1B3E-E7CE-47CA-93D6-2B05E01C3BC9}"/>
              </a:ext>
            </a:extLst>
          </p:cNvPr>
          <p:cNvCxnSpPr/>
          <p:nvPr/>
        </p:nvCxnSpPr>
        <p:spPr>
          <a:xfrm flipH="1" flipV="1">
            <a:off x="1581143" y="3285622"/>
            <a:ext cx="2174024" cy="2174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3C62C-7707-4048-B544-CDB0C93D6665}"/>
              </a:ext>
            </a:extLst>
          </p:cNvPr>
          <p:cNvCxnSpPr/>
          <p:nvPr/>
        </p:nvCxnSpPr>
        <p:spPr>
          <a:xfrm>
            <a:off x="1563313" y="3285622"/>
            <a:ext cx="0" cy="2174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1BEA5D-B74D-4180-B359-A5C183CCB5D9}"/>
              </a:ext>
            </a:extLst>
          </p:cNvPr>
          <p:cNvSpPr/>
          <p:nvPr/>
        </p:nvSpPr>
        <p:spPr>
          <a:xfrm>
            <a:off x="1567474" y="5199333"/>
            <a:ext cx="260311" cy="26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2C6DC8D-D908-4EC8-9FBF-F2F36200E4C2}"/>
              </a:ext>
            </a:extLst>
          </p:cNvPr>
          <p:cNvSpPr/>
          <p:nvPr/>
        </p:nvSpPr>
        <p:spPr>
          <a:xfrm rot="13677533">
            <a:off x="2701877" y="4564222"/>
            <a:ext cx="1448955" cy="1448956"/>
          </a:xfrm>
          <a:prstGeom prst="arc">
            <a:avLst>
              <a:gd name="adj1" fmla="val 17808500"/>
              <a:gd name="adj2" fmla="val 182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5C6CE-40FF-4A09-84FB-41937BAFF5A1}"/>
              </a:ext>
            </a:extLst>
          </p:cNvPr>
          <p:cNvSpPr txBox="1"/>
          <p:nvPr/>
        </p:nvSpPr>
        <p:spPr>
          <a:xfrm>
            <a:off x="2784415" y="496484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45⁰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07808-18C4-4366-86BD-D526F05010F0}"/>
              </a:ext>
            </a:extLst>
          </p:cNvPr>
          <p:cNvSpPr txBox="1"/>
          <p:nvPr/>
        </p:nvSpPr>
        <p:spPr>
          <a:xfrm>
            <a:off x="4360143" y="448667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135</a:t>
            </a:r>
            <a:r>
              <a:rPr lang="en-US" dirty="0">
                <a:solidFill>
                  <a:srgbClr val="FF0000"/>
                </a:solidFill>
              </a:rPr>
              <a:t>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11112-7F9E-46EC-8FFC-50E862778E89}"/>
                  </a:ext>
                </a:extLst>
              </p:cNvPr>
              <p:cNvSpPr txBox="1"/>
              <p:nvPr/>
            </p:nvSpPr>
            <p:spPr>
              <a:xfrm>
                <a:off x="1154245" y="4196801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11112-7F9E-46EC-8FFC-50E86277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45" y="4196801"/>
                <a:ext cx="280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33AF26-A952-4CEE-B050-3F711669C4AD}"/>
                  </a:ext>
                </a:extLst>
              </p:cNvPr>
              <p:cNvSpPr txBox="1"/>
              <p:nvPr/>
            </p:nvSpPr>
            <p:spPr>
              <a:xfrm>
                <a:off x="2208588" y="5524217"/>
                <a:ext cx="54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33AF26-A952-4CEE-B050-3F711669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588" y="5524217"/>
                <a:ext cx="5482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9F3A1-270D-4724-AA4F-2E3C57A461EE}"/>
                  </a:ext>
                </a:extLst>
              </p:cNvPr>
              <p:cNvSpPr txBox="1"/>
              <p:nvPr/>
            </p:nvSpPr>
            <p:spPr>
              <a:xfrm>
                <a:off x="2572040" y="3826451"/>
                <a:ext cx="516359" cy="481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9F3A1-270D-4724-AA4F-2E3C57A4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40" y="3826451"/>
                <a:ext cx="516359" cy="481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3CD2EAF5-3146-4C5B-ACA7-8C1FBB172128}"/>
              </a:ext>
            </a:extLst>
          </p:cNvPr>
          <p:cNvSpPr/>
          <p:nvPr/>
        </p:nvSpPr>
        <p:spPr>
          <a:xfrm rot="1490424" flipH="1">
            <a:off x="2864832" y="4460320"/>
            <a:ext cx="1563758" cy="1532260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1200327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313D4-A854-452C-BBE7-500CE5392F86}"/>
              </a:ext>
            </a:extLst>
          </p:cNvPr>
          <p:cNvCxnSpPr>
            <a:cxnSpLocks/>
          </p:cNvCxnSpPr>
          <p:nvPr/>
        </p:nvCxnSpPr>
        <p:spPr>
          <a:xfrm>
            <a:off x="8728601" y="2295099"/>
            <a:ext cx="0" cy="3940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C92633-A895-4F9B-A0E4-4714B060D954}"/>
              </a:ext>
            </a:extLst>
          </p:cNvPr>
          <p:cNvCxnSpPr>
            <a:cxnSpLocks/>
          </p:cNvCxnSpPr>
          <p:nvPr/>
        </p:nvCxnSpPr>
        <p:spPr>
          <a:xfrm>
            <a:off x="6955356" y="4728553"/>
            <a:ext cx="40174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3E78F781-866C-4EE4-A6B2-E9DE05384FE9}"/>
              </a:ext>
            </a:extLst>
          </p:cNvPr>
          <p:cNvSpPr/>
          <p:nvPr/>
        </p:nvSpPr>
        <p:spPr>
          <a:xfrm rot="7994537" flipH="1" flipV="1">
            <a:off x="7671122" y="3615933"/>
            <a:ext cx="2179616" cy="2172258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294569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5EF3F-2B90-460B-9B12-B1EE21F45902}"/>
              </a:ext>
            </a:extLst>
          </p:cNvPr>
          <p:cNvCxnSpPr>
            <a:cxnSpLocks/>
          </p:cNvCxnSpPr>
          <p:nvPr/>
        </p:nvCxnSpPr>
        <p:spPr>
          <a:xfrm flipV="1">
            <a:off x="8740364" y="2727927"/>
            <a:ext cx="1274029" cy="2003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322F4A-92AC-4FCB-899F-1C57D4896D88}"/>
              </a:ext>
            </a:extLst>
          </p:cNvPr>
          <p:cNvCxnSpPr>
            <a:cxnSpLocks/>
          </p:cNvCxnSpPr>
          <p:nvPr/>
        </p:nvCxnSpPr>
        <p:spPr>
          <a:xfrm>
            <a:off x="10014392" y="2769650"/>
            <a:ext cx="0" cy="1951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158BBD-FA60-4921-B50F-4917EBA539BA}"/>
              </a:ext>
            </a:extLst>
          </p:cNvPr>
          <p:cNvSpPr/>
          <p:nvPr/>
        </p:nvSpPr>
        <p:spPr>
          <a:xfrm>
            <a:off x="9761568" y="4473054"/>
            <a:ext cx="252825" cy="25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2FD1DAA-1C18-42B1-8B86-1C44331F89B3}"/>
              </a:ext>
            </a:extLst>
          </p:cNvPr>
          <p:cNvSpPr/>
          <p:nvPr/>
        </p:nvSpPr>
        <p:spPr>
          <a:xfrm rot="158202">
            <a:off x="8177240" y="3962193"/>
            <a:ext cx="1407286" cy="1407286"/>
          </a:xfrm>
          <a:prstGeom prst="arc">
            <a:avLst>
              <a:gd name="adj1" fmla="val 17808500"/>
              <a:gd name="adj2" fmla="val 182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7BDD0-03AD-49C4-A422-EE464D44B742}"/>
                  </a:ext>
                </a:extLst>
              </p:cNvPr>
              <p:cNvSpPr txBox="1"/>
              <p:nvPr/>
            </p:nvSpPr>
            <p:spPr>
              <a:xfrm>
                <a:off x="9201245" y="308702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7BDD0-03AD-49C4-A422-EE464D44B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245" y="3087020"/>
                <a:ext cx="28052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6516C-0854-48CA-B82F-BFE4B0B41D6C}"/>
                  </a:ext>
                </a:extLst>
              </p:cNvPr>
              <p:cNvSpPr txBox="1"/>
              <p:nvPr/>
            </p:nvSpPr>
            <p:spPr>
              <a:xfrm>
                <a:off x="9201245" y="47645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6516C-0854-48CA-B82F-BFE4B0B4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245" y="4764547"/>
                <a:ext cx="2805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3C672-3D08-4CBF-A7B0-E60417F4F33C}"/>
                  </a:ext>
                </a:extLst>
              </p:cNvPr>
              <p:cNvSpPr txBox="1"/>
              <p:nvPr/>
            </p:nvSpPr>
            <p:spPr>
              <a:xfrm>
                <a:off x="9121257" y="4140462"/>
                <a:ext cx="2155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3C672-3D08-4CBF-A7B0-E60417F4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257" y="4140462"/>
                <a:ext cx="215508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7EC2F9-67CB-45E4-AFA5-AB97F4FB2866}"/>
                  </a:ext>
                </a:extLst>
              </p:cNvPr>
              <p:cNvSpPr txBox="1"/>
              <p:nvPr/>
            </p:nvSpPr>
            <p:spPr>
              <a:xfrm>
                <a:off x="10137532" y="3529736"/>
                <a:ext cx="516359" cy="481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7EC2F9-67CB-45E4-AFA5-AB97F4FB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32" y="3529736"/>
                <a:ext cx="516359" cy="481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AB30B-F5D6-41D3-B19E-EF32310E3E55}"/>
                  </a:ext>
                </a:extLst>
              </p:cNvPr>
              <p:cNvSpPr txBox="1"/>
              <p:nvPr/>
            </p:nvSpPr>
            <p:spPr>
              <a:xfrm>
                <a:off x="7206017" y="3258384"/>
                <a:ext cx="828945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AB30B-F5D6-41D3-B19E-EF32310E3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17" y="3258384"/>
                <a:ext cx="828945" cy="8182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7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6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csc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313D4-A854-452C-BBE7-500CE5392F86}"/>
              </a:ext>
            </a:extLst>
          </p:cNvPr>
          <p:cNvCxnSpPr>
            <a:cxnSpLocks/>
          </p:cNvCxnSpPr>
          <p:nvPr/>
        </p:nvCxnSpPr>
        <p:spPr>
          <a:xfrm>
            <a:off x="8728601" y="2295099"/>
            <a:ext cx="0" cy="3940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C92633-A895-4F9B-A0E4-4714B060D954}"/>
              </a:ext>
            </a:extLst>
          </p:cNvPr>
          <p:cNvCxnSpPr>
            <a:cxnSpLocks/>
          </p:cNvCxnSpPr>
          <p:nvPr/>
        </p:nvCxnSpPr>
        <p:spPr>
          <a:xfrm>
            <a:off x="6955356" y="4728553"/>
            <a:ext cx="40174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3E78F781-866C-4EE4-A6B2-E9DE05384FE9}"/>
              </a:ext>
            </a:extLst>
          </p:cNvPr>
          <p:cNvSpPr/>
          <p:nvPr/>
        </p:nvSpPr>
        <p:spPr>
          <a:xfrm rot="7994537" flipH="1" flipV="1">
            <a:off x="7671122" y="3615933"/>
            <a:ext cx="2179616" cy="2172258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294569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5EF3F-2B90-460B-9B12-B1EE21F45902}"/>
              </a:ext>
            </a:extLst>
          </p:cNvPr>
          <p:cNvCxnSpPr>
            <a:cxnSpLocks/>
          </p:cNvCxnSpPr>
          <p:nvPr/>
        </p:nvCxnSpPr>
        <p:spPr>
          <a:xfrm flipV="1">
            <a:off x="8740364" y="2727927"/>
            <a:ext cx="1274029" cy="2003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322F4A-92AC-4FCB-899F-1C57D4896D88}"/>
              </a:ext>
            </a:extLst>
          </p:cNvPr>
          <p:cNvCxnSpPr>
            <a:cxnSpLocks/>
          </p:cNvCxnSpPr>
          <p:nvPr/>
        </p:nvCxnSpPr>
        <p:spPr>
          <a:xfrm>
            <a:off x="10014392" y="2769650"/>
            <a:ext cx="0" cy="1951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158BBD-FA60-4921-B50F-4917EBA539BA}"/>
              </a:ext>
            </a:extLst>
          </p:cNvPr>
          <p:cNvSpPr/>
          <p:nvPr/>
        </p:nvSpPr>
        <p:spPr>
          <a:xfrm>
            <a:off x="9761568" y="4473054"/>
            <a:ext cx="252825" cy="25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2FD1DAA-1C18-42B1-8B86-1C44331F89B3}"/>
              </a:ext>
            </a:extLst>
          </p:cNvPr>
          <p:cNvSpPr/>
          <p:nvPr/>
        </p:nvSpPr>
        <p:spPr>
          <a:xfrm rot="158202">
            <a:off x="8177240" y="3962193"/>
            <a:ext cx="1407286" cy="1407286"/>
          </a:xfrm>
          <a:prstGeom prst="arc">
            <a:avLst>
              <a:gd name="adj1" fmla="val 17808500"/>
              <a:gd name="adj2" fmla="val 182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7BDD0-03AD-49C4-A422-EE464D44B742}"/>
                  </a:ext>
                </a:extLst>
              </p:cNvPr>
              <p:cNvSpPr txBox="1"/>
              <p:nvPr/>
            </p:nvSpPr>
            <p:spPr>
              <a:xfrm>
                <a:off x="9201245" y="308702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7BDD0-03AD-49C4-A422-EE464D44B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245" y="3087020"/>
                <a:ext cx="280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6516C-0854-48CA-B82F-BFE4B0B41D6C}"/>
                  </a:ext>
                </a:extLst>
              </p:cNvPr>
              <p:cNvSpPr txBox="1"/>
              <p:nvPr/>
            </p:nvSpPr>
            <p:spPr>
              <a:xfrm>
                <a:off x="9201245" y="47645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6516C-0854-48CA-B82F-BFE4B0B4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245" y="4764547"/>
                <a:ext cx="2805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3C672-3D08-4CBF-A7B0-E60417F4F33C}"/>
                  </a:ext>
                </a:extLst>
              </p:cNvPr>
              <p:cNvSpPr txBox="1"/>
              <p:nvPr/>
            </p:nvSpPr>
            <p:spPr>
              <a:xfrm>
                <a:off x="9121257" y="4140462"/>
                <a:ext cx="2155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3C672-3D08-4CBF-A7B0-E60417F4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257" y="4140462"/>
                <a:ext cx="215508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7EC2F9-67CB-45E4-AFA5-AB97F4FB2866}"/>
                  </a:ext>
                </a:extLst>
              </p:cNvPr>
              <p:cNvSpPr txBox="1"/>
              <p:nvPr/>
            </p:nvSpPr>
            <p:spPr>
              <a:xfrm>
                <a:off x="10137532" y="3529736"/>
                <a:ext cx="516359" cy="481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7EC2F9-67CB-45E4-AFA5-AB97F4FB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32" y="3529736"/>
                <a:ext cx="516359" cy="4816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AB30B-F5D6-41D3-B19E-EF32310E3E55}"/>
                  </a:ext>
                </a:extLst>
              </p:cNvPr>
              <p:cNvSpPr txBox="1"/>
              <p:nvPr/>
            </p:nvSpPr>
            <p:spPr>
              <a:xfrm>
                <a:off x="7206017" y="3258384"/>
                <a:ext cx="828945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AB30B-F5D6-41D3-B19E-EF32310E3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17" y="3258384"/>
                <a:ext cx="828945" cy="818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AA05DD-EB3A-40F8-98B4-DBFB4F98545E}"/>
              </a:ext>
            </a:extLst>
          </p:cNvPr>
          <p:cNvCxnSpPr>
            <a:cxnSpLocks/>
          </p:cNvCxnSpPr>
          <p:nvPr/>
        </p:nvCxnSpPr>
        <p:spPr>
          <a:xfrm>
            <a:off x="1538533" y="2416566"/>
            <a:ext cx="0" cy="4208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3A71C6-6574-4D31-864A-BB5ABBD26D72}"/>
              </a:ext>
            </a:extLst>
          </p:cNvPr>
          <p:cNvCxnSpPr>
            <a:cxnSpLocks/>
          </p:cNvCxnSpPr>
          <p:nvPr/>
        </p:nvCxnSpPr>
        <p:spPr>
          <a:xfrm>
            <a:off x="766465" y="5937030"/>
            <a:ext cx="4290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68C27-3671-48A1-8790-D8C4ABFAD0B5}"/>
              </a:ext>
            </a:extLst>
          </p:cNvPr>
          <p:cNvCxnSpPr>
            <a:cxnSpLocks/>
          </p:cNvCxnSpPr>
          <p:nvPr/>
        </p:nvCxnSpPr>
        <p:spPr>
          <a:xfrm flipV="1">
            <a:off x="1535349" y="2970408"/>
            <a:ext cx="1893376" cy="2977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38363A-3610-4C7B-91E1-7B173CD7D095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3444372" y="2964020"/>
            <a:ext cx="0" cy="28380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98876-4C30-4C1D-A1C6-1D585217170E}"/>
              </a:ext>
            </a:extLst>
          </p:cNvPr>
          <p:cNvSpPr/>
          <p:nvPr/>
        </p:nvSpPr>
        <p:spPr>
          <a:xfrm>
            <a:off x="3174363" y="5667021"/>
            <a:ext cx="270009" cy="270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046CE5-5760-4B38-A3A4-3E4659DA44C0}"/>
                  </a:ext>
                </a:extLst>
              </p:cNvPr>
              <p:cNvSpPr txBox="1"/>
              <p:nvPr/>
            </p:nvSpPr>
            <p:spPr>
              <a:xfrm>
                <a:off x="2172598" y="3970633"/>
                <a:ext cx="2696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046CE5-5760-4B38-A3A4-3E4659DA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98" y="3970633"/>
                <a:ext cx="26963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CDA31-784B-46C6-8F15-A789572E3218}"/>
                  </a:ext>
                </a:extLst>
              </p:cNvPr>
              <p:cNvSpPr txBox="1"/>
              <p:nvPr/>
            </p:nvSpPr>
            <p:spPr>
              <a:xfrm>
                <a:off x="2474203" y="6023041"/>
                <a:ext cx="2696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CDA31-784B-46C6-8F15-A789572E3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03" y="6023041"/>
                <a:ext cx="26963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E24D2-3DF8-4485-9593-2163476BEA38}"/>
                  </a:ext>
                </a:extLst>
              </p:cNvPr>
              <p:cNvSpPr txBox="1"/>
              <p:nvPr/>
            </p:nvSpPr>
            <p:spPr>
              <a:xfrm>
                <a:off x="3499934" y="4290432"/>
                <a:ext cx="495276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E24D2-3DF8-4485-9593-2163476B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34" y="4290432"/>
                <a:ext cx="495276" cy="481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9FED55-01BB-4041-8A85-91A6B85D4F01}"/>
                  </a:ext>
                </a:extLst>
              </p:cNvPr>
              <p:cNvSpPr txBox="1"/>
              <p:nvPr/>
            </p:nvSpPr>
            <p:spPr>
              <a:xfrm>
                <a:off x="1867803" y="5453880"/>
                <a:ext cx="609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9FED55-01BB-4041-8A85-91A6B85D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3" y="5453880"/>
                <a:ext cx="60959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702B58E-37D2-4700-A7FE-F6C62DD83AEF}"/>
              </a:ext>
            </a:extLst>
          </p:cNvPr>
          <p:cNvSpPr/>
          <p:nvPr/>
        </p:nvSpPr>
        <p:spPr>
          <a:xfrm rot="5005688" flipH="1">
            <a:off x="1142011" y="5022199"/>
            <a:ext cx="1760597" cy="1725134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5634593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csc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AA05DD-EB3A-40F8-98B4-DBFB4F98545E}"/>
              </a:ext>
            </a:extLst>
          </p:cNvPr>
          <p:cNvCxnSpPr>
            <a:cxnSpLocks/>
          </p:cNvCxnSpPr>
          <p:nvPr/>
        </p:nvCxnSpPr>
        <p:spPr>
          <a:xfrm>
            <a:off x="1538533" y="2416566"/>
            <a:ext cx="0" cy="4208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3A71C6-6574-4D31-864A-BB5ABBD26D72}"/>
              </a:ext>
            </a:extLst>
          </p:cNvPr>
          <p:cNvCxnSpPr>
            <a:cxnSpLocks/>
          </p:cNvCxnSpPr>
          <p:nvPr/>
        </p:nvCxnSpPr>
        <p:spPr>
          <a:xfrm>
            <a:off x="766465" y="5937030"/>
            <a:ext cx="4290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68C27-3671-48A1-8790-D8C4ABFAD0B5}"/>
              </a:ext>
            </a:extLst>
          </p:cNvPr>
          <p:cNvCxnSpPr>
            <a:cxnSpLocks/>
          </p:cNvCxnSpPr>
          <p:nvPr/>
        </p:nvCxnSpPr>
        <p:spPr>
          <a:xfrm flipV="1">
            <a:off x="1535349" y="2970408"/>
            <a:ext cx="1893376" cy="2977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38363A-3610-4C7B-91E1-7B173CD7D095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3444372" y="2964020"/>
            <a:ext cx="0" cy="28380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98876-4C30-4C1D-A1C6-1D585217170E}"/>
              </a:ext>
            </a:extLst>
          </p:cNvPr>
          <p:cNvSpPr/>
          <p:nvPr/>
        </p:nvSpPr>
        <p:spPr>
          <a:xfrm>
            <a:off x="3174363" y="5667021"/>
            <a:ext cx="270009" cy="270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046CE5-5760-4B38-A3A4-3E4659DA44C0}"/>
                  </a:ext>
                </a:extLst>
              </p:cNvPr>
              <p:cNvSpPr txBox="1"/>
              <p:nvPr/>
            </p:nvSpPr>
            <p:spPr>
              <a:xfrm>
                <a:off x="2172598" y="3970633"/>
                <a:ext cx="2696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046CE5-5760-4B38-A3A4-3E4659DA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98" y="3970633"/>
                <a:ext cx="26963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CDA31-784B-46C6-8F15-A789572E3218}"/>
                  </a:ext>
                </a:extLst>
              </p:cNvPr>
              <p:cNvSpPr txBox="1"/>
              <p:nvPr/>
            </p:nvSpPr>
            <p:spPr>
              <a:xfrm>
                <a:off x="2474203" y="6023041"/>
                <a:ext cx="2696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CDA31-784B-46C6-8F15-A789572E3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03" y="6023041"/>
                <a:ext cx="2696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E24D2-3DF8-4485-9593-2163476BEA38}"/>
                  </a:ext>
                </a:extLst>
              </p:cNvPr>
              <p:cNvSpPr txBox="1"/>
              <p:nvPr/>
            </p:nvSpPr>
            <p:spPr>
              <a:xfrm>
                <a:off x="3499934" y="4290432"/>
                <a:ext cx="495276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E24D2-3DF8-4485-9593-2163476B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34" y="4290432"/>
                <a:ext cx="495276" cy="481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9FED55-01BB-4041-8A85-91A6B85D4F01}"/>
                  </a:ext>
                </a:extLst>
              </p:cNvPr>
              <p:cNvSpPr txBox="1"/>
              <p:nvPr/>
            </p:nvSpPr>
            <p:spPr>
              <a:xfrm>
                <a:off x="1867803" y="5453880"/>
                <a:ext cx="609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9FED55-01BB-4041-8A85-91A6B85D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3" y="5453880"/>
                <a:ext cx="60959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702B58E-37D2-4700-A7FE-F6C62DD83AEF}"/>
              </a:ext>
            </a:extLst>
          </p:cNvPr>
          <p:cNvSpPr/>
          <p:nvPr/>
        </p:nvSpPr>
        <p:spPr>
          <a:xfrm rot="5005688" flipH="1">
            <a:off x="1142011" y="5022199"/>
            <a:ext cx="1760597" cy="1725134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5634593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42F-DF83-47E1-A7A3-646E6A1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Evaluate: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A6D4-24AC-4FA5-8399-86509991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BCE86E56-6659-470A-8C25-005D0110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B5BEE-5D65-4774-A6DC-351F4AA2AAD8}"/>
              </a:ext>
            </a:extLst>
          </p:cNvPr>
          <p:cNvCxnSpPr>
            <a:cxnSpLocks/>
          </p:cNvCxnSpPr>
          <p:nvPr/>
        </p:nvCxnSpPr>
        <p:spPr>
          <a:xfrm>
            <a:off x="1946688" y="2852382"/>
            <a:ext cx="2904" cy="3894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1E885-6155-45D6-A56B-D14683DA9969}"/>
              </a:ext>
            </a:extLst>
          </p:cNvPr>
          <p:cNvCxnSpPr>
            <a:cxnSpLocks/>
          </p:cNvCxnSpPr>
          <p:nvPr/>
        </p:nvCxnSpPr>
        <p:spPr>
          <a:xfrm>
            <a:off x="1245368" y="5692431"/>
            <a:ext cx="3913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1E416-037A-4470-9CBD-5A0A92D00159}"/>
              </a:ext>
            </a:extLst>
          </p:cNvPr>
          <p:cNvCxnSpPr>
            <a:cxnSpLocks/>
          </p:cNvCxnSpPr>
          <p:nvPr/>
        </p:nvCxnSpPr>
        <p:spPr>
          <a:xfrm flipV="1">
            <a:off x="1946688" y="2986494"/>
            <a:ext cx="1727000" cy="2715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99BB9D-E191-4F43-8A79-DE420089D511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687959" y="2980668"/>
            <a:ext cx="0" cy="25886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A39C0-95CD-462D-B3DD-E9B2E0A43CDC}"/>
              </a:ext>
            </a:extLst>
          </p:cNvPr>
          <p:cNvSpPr/>
          <p:nvPr/>
        </p:nvSpPr>
        <p:spPr>
          <a:xfrm>
            <a:off x="3441676" y="5446149"/>
            <a:ext cx="246282" cy="24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08DB6-8B91-45F9-97CE-C53567D6CC59}"/>
                  </a:ext>
                </a:extLst>
              </p:cNvPr>
              <p:cNvSpPr txBox="1"/>
              <p:nvPr/>
            </p:nvSpPr>
            <p:spPr>
              <a:xfrm>
                <a:off x="2527940" y="3898826"/>
                <a:ext cx="245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08DB6-8B91-45F9-97CE-C53567D6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3898826"/>
                <a:ext cx="2459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6EC0E-9606-4CFA-AAD4-54CD684CED6B}"/>
                  </a:ext>
                </a:extLst>
              </p:cNvPr>
              <p:cNvSpPr txBox="1"/>
              <p:nvPr/>
            </p:nvSpPr>
            <p:spPr>
              <a:xfrm>
                <a:off x="2527940" y="5786816"/>
                <a:ext cx="24594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6EC0E-9606-4CFA-AAD4-54CD684C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5786816"/>
                <a:ext cx="245944" cy="481607"/>
              </a:xfrm>
              <a:prstGeom prst="rect">
                <a:avLst/>
              </a:prstGeom>
              <a:blipFill>
                <a:blip r:embed="rId5"/>
                <a:stretch>
                  <a:fillRect r="-15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71F43B-259C-431E-BD8C-C33BCA069179}"/>
                  </a:ext>
                </a:extLst>
              </p:cNvPr>
              <p:cNvSpPr txBox="1"/>
              <p:nvPr/>
            </p:nvSpPr>
            <p:spPr>
              <a:xfrm>
                <a:off x="3738639" y="4190525"/>
                <a:ext cx="45175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71F43B-259C-431E-BD8C-C33BCA06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39" y="4190525"/>
                <a:ext cx="451754" cy="481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BF30C-89DA-4395-BF9D-8D1A61EE8A9E}"/>
                  </a:ext>
                </a:extLst>
              </p:cNvPr>
              <p:cNvSpPr txBox="1"/>
              <p:nvPr/>
            </p:nvSpPr>
            <p:spPr>
              <a:xfrm>
                <a:off x="2527940" y="507240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BF30C-89DA-4395-BF9D-8D1A61EE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40" y="5072409"/>
                <a:ext cx="41896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4D70118D-7033-4153-8BD8-84AA76A1CCFB}"/>
              </a:ext>
            </a:extLst>
          </p:cNvPr>
          <p:cNvSpPr/>
          <p:nvPr/>
        </p:nvSpPr>
        <p:spPr>
          <a:xfrm rot="5005688" flipH="1">
            <a:off x="1348321" y="4696246"/>
            <a:ext cx="2123216" cy="2080449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596984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Practice Exam</vt:lpstr>
      <vt:lpstr>1) Verify the identity (sin⁡(x)+1-cos^2⁡〖(x)〗)/cos^2⁡〖(x)〗 =(sin⁡(x))/(1-sin⁡(x))</vt:lpstr>
      <vt:lpstr>2) Find all θ such that tan⁡〖(5θ)〗=1</vt:lpstr>
      <vt:lpstr>3) Complete the unit circle:</vt:lpstr>
      <vt:lpstr>4) Solve 〖2sin^2〗⁡〖(θ)〗-sin⁡(θ)=1, for θ∈R.</vt:lpstr>
      <vt:lpstr>5) Evaluate:</vt:lpstr>
      <vt:lpstr>5) Evaluate:</vt:lpstr>
      <vt:lpstr>5) Evaluate:</vt:lpstr>
      <vt:lpstr>5) Evaluate:</vt:lpstr>
      <vt:lpstr>5) Evaluate:</vt:lpstr>
      <vt:lpstr>5) Evaluate:</vt:lpstr>
      <vt:lpstr>6) If csc⁡〖(θ)〗=4 and cot⁡(θ)&lt;0, find exact values for the five remaining trig functions.</vt:lpstr>
      <vt:lpstr>7) If tan⁡(x)=5/12, compute tan⁡(2x).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Casey</dc:creator>
  <cp:lastModifiedBy>Brito, Casey</cp:lastModifiedBy>
  <cp:revision>10</cp:revision>
  <dcterms:created xsi:type="dcterms:W3CDTF">2017-10-31T09:33:04Z</dcterms:created>
  <dcterms:modified xsi:type="dcterms:W3CDTF">2017-10-31T11:50:49Z</dcterms:modified>
</cp:coreProperties>
</file>