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o, Casey" userId="ee5f6a09-792e-4435-82b3-e58ee59be0b7" providerId="ADAL" clId="{811293B0-091B-4904-ACED-1B63E33FA93C}"/>
    <pc:docChg chg="custSel modSld">
      <pc:chgData name="Brito, Casey" userId="ee5f6a09-792e-4435-82b3-e58ee59be0b7" providerId="ADAL" clId="{811293B0-091B-4904-ACED-1B63E33FA93C}" dt="2018-04-06T14:29:51.092" v="2" actId="27636"/>
      <pc:docMkLst>
        <pc:docMk/>
      </pc:docMkLst>
      <pc:sldChg chg="modSp">
        <pc:chgData name="Brito, Casey" userId="ee5f6a09-792e-4435-82b3-e58ee59be0b7" providerId="ADAL" clId="{811293B0-091B-4904-ACED-1B63E33FA93C}" dt="2018-04-06T14:29:51.092" v="2" actId="27636"/>
        <pc:sldMkLst>
          <pc:docMk/>
          <pc:sldMk cId="40887206" sldId="273"/>
        </pc:sldMkLst>
        <pc:spChg chg="mod">
          <ac:chgData name="Brito, Casey" userId="ee5f6a09-792e-4435-82b3-e58ee59be0b7" providerId="ADAL" clId="{811293B0-091B-4904-ACED-1B63E33FA93C}" dt="2018-04-06T14:29:51.092" v="2" actId="27636"/>
          <ac:spMkLst>
            <pc:docMk/>
            <pc:sldMk cId="40887206" sldId="273"/>
            <ac:spMk id="2" creationId="{481B654E-6BE1-499E-9065-45DCDF6C5B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1B23-1D0C-41E8-985E-91D8C61EA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A6F0A-7A4A-4875-B055-236B9AA6F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DE605-FB29-4D95-A020-5C26A965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7B5E-486F-40F8-8D90-D50513EF8AD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4EC82-D0C5-4FBB-8587-86CFFCCC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7423-9657-4728-AFE9-FA96EE81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5B66-BE51-4505-8542-77705A396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3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4CE4-4061-4524-899D-CE07F660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02206-3586-4A6F-A615-D94C43393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C05CF-32F1-404E-9AD1-78184B91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7B5E-486F-40F8-8D90-D50513EF8AD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CB4F9-3766-4CBB-AB82-2F18B54D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27E89-F3E2-4785-937D-7CB06C99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5B66-BE51-4505-8542-77705A396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4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9AA45-1ECD-4012-BE18-08E0B3C1E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A10E0-A115-41E7-880C-445D297C3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05772-3E2B-4D84-815E-741F13BE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7B5E-486F-40F8-8D90-D50513EF8AD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4DE60-2FB3-4C81-9D45-65BBA560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41718-C296-4FD3-972A-A76B0258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5B66-BE51-4505-8542-77705A396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4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E098-795F-4E44-A64D-DBA5A6A7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60ECF-4C1F-4F9E-9F42-0AED5CD0A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542AF-82B3-4437-B9C5-7A93F119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7B5E-486F-40F8-8D90-D50513EF8AD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C4D0E-12F4-4F9E-A9DE-68D0FAC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45CE6-6F81-4F45-BB23-FB218EBF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5B66-BE51-4505-8542-77705A396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2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6726-C05C-4A48-99A7-8E4E0575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D2195-D084-41BC-A1B2-3DA05A9E0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589BD-7C25-4929-85D0-D22FB470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7B5E-486F-40F8-8D90-D50513EF8AD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10F66-44F7-4A72-A24C-1A850B03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D1E79-5719-4598-B1FF-5DEB6387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5B66-BE51-4505-8542-77705A396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8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6D6E-41C6-4618-A0A1-0DF86FD4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FACE-12DB-46B0-8430-E10384F87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3D50C-1139-4159-8616-C90800FFE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30B5B-88FE-4534-A348-B4B33664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7B5E-486F-40F8-8D90-D50513EF8AD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03C63-E26E-4F04-8EF5-375274EBF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4A358-B29C-4073-9C69-3390D5C2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5B66-BE51-4505-8542-77705A396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3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2A46-2EAA-441F-8ACE-15EE05E2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DAEC4-B160-43DC-B7A6-43131532D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2A7BE-1D65-4555-B981-37014872B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2566E-184D-4140-8B0B-59E56F3A2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7F315-D64B-4A8D-A3D2-C1D08FD17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CA25F-6A6D-41F4-BB16-6E86C8FA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7B5E-486F-40F8-8D90-D50513EF8AD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CEF2B9-E6C7-4509-964E-E3BDD062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0B810-D973-40CC-BB80-E58B6E2F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5B66-BE51-4505-8542-77705A396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C523-68D7-45D1-9C11-98F5ED2C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61CD9C-541E-4C67-B5D4-058E7D6F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7B5E-486F-40F8-8D90-D50513EF8AD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4338A-01DB-4D83-808E-0DCB2E5D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BA059-2D4C-4B6C-91C2-509B5E54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5B66-BE51-4505-8542-77705A396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7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2F576-3E5F-4F72-A034-92556B4F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7B5E-486F-40F8-8D90-D50513EF8AD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4EAD4-4E7E-46F9-AAB7-D60F655D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C9074-2B54-4AA7-8429-04B469A3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5B66-BE51-4505-8542-77705A396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2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72EE-1A69-462B-B0CD-567C09C9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6D5A0-073E-4CEC-9A3A-1322DC035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157C0-FE14-4690-8BB0-0BD92F13A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8134B-FA3B-4D45-823A-D7B1DC63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7B5E-486F-40F8-8D90-D50513EF8AD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07B5D-03C7-4EDF-82BE-17AAF5F0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2065A-E8F8-4146-9C06-2B99F460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5B66-BE51-4505-8542-77705A396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6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C67D-5FFC-4B2D-AC70-DFE70D62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DB01F-946C-4A94-9960-B41D633A7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44EF2-397F-4F5A-BD2A-ACE4FE207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6544C-C1D7-4DB0-B3E6-5320398E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7B5E-486F-40F8-8D90-D50513EF8AD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7CB9C-93AE-4AF6-A619-957F5A19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6FBC-7DB6-4CC5-A7F6-DF9C76C2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5B66-BE51-4505-8542-77705A396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0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B7E14-49B7-4E56-962A-91EF673A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B2CA2-5FED-4953-B492-8C526AD2F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AC76-784B-41E8-AF4C-2F278C0E4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07B5E-486F-40F8-8D90-D50513EF8AD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62836-FA6B-4E8C-83E0-26908EA0F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861FF-4E04-4690-B920-12B82C1D3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5B66-BE51-4505-8542-77705A396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3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69A-8208-4517-9BC2-44E9A769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Practice Exam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C3D4E-DEC1-4E2B-B06E-B89711B6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384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8AD10-64AB-4366-A48D-8B9FD41CC15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9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81B654E-6BE1-499E-9065-45DCDF6C5B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1)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find exact values for the remaining five trig functions.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81B654E-6BE1-499E-9065-45DCDF6C5B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53CD7-C978-4610-9430-FB70D6C18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2D9701-406D-40CB-BED0-9E13C7B6C521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6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81B654E-6BE1-499E-9065-45DCDF6C5B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2)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=5/12</m:t>
                    </m:r>
                  </m:oMath>
                </a14:m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81B654E-6BE1-499E-9065-45DCDF6C5B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53CD7-C978-4610-9430-FB70D6C18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2D9701-406D-40CB-BED0-9E13C7B6C521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5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81B654E-6BE1-499E-9065-45DCDF6C5B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Determine: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81B654E-6BE1-499E-9065-45DCDF6C5B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r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D53CD7-C978-4610-9430-FB70D6C183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2947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The amplitude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;</a:t>
                </a:r>
              </a:p>
              <a:p>
                <a:r>
                  <a:rPr lang="en-US" dirty="0"/>
                  <a:t>The period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;</a:t>
                </a:r>
              </a:p>
              <a:p>
                <a:r>
                  <a:rPr lang="en-US" dirty="0"/>
                  <a:t>The phase shift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;</a:t>
                </a:r>
              </a:p>
              <a:p>
                <a:r>
                  <a:rPr lang="en-US" dirty="0"/>
                  <a:t>All intercepts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D53CD7-C978-4610-9430-FB70D6C18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2947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12D9701-406D-40CB-BED0-9E13C7B6C521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01DB43-7412-4B1C-BEB5-6F45A3A2D3D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279525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4) A land surveyor is standing a distance away from a mountain and measures an angle of elevation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dirty="0"/>
                  <a:t> to the top. If the mountain is known to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3,450</m:t>
                    </m:r>
                  </m:oMath>
                </a14:m>
                <a:r>
                  <a:rPr lang="en-US" dirty="0"/>
                  <a:t> ft high, how far away is the land surveyor from the mountain? Give an exact answer.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01DB43-7412-4B1C-BEB5-6F45A3A2D3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279525"/>
                <a:ext cx="10515600" cy="1325563"/>
              </a:xfrm>
              <a:blipFill>
                <a:blip r:embed="rId2"/>
                <a:stretch>
                  <a:fillRect l="-2087" t="-90783" b="-97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1FA15-C3B7-4D74-B2EB-F5359662A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24B97-69F2-4C8C-8058-799BDE1A7540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8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BBD542-8159-4C8E-9F25-44C8C12B915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5)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csc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 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)=2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BBD542-8159-4C8E-9F25-44C8C12B9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C6E5-04A3-4FFB-876A-768B92C84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FD359-5865-41FD-B048-49C59FA85A46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D542-8159-4C8E-9F25-44C8C12B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 Evaluate each of the following exactly: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DC6E5-04A3-4FFB-876A-768B92C847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603375"/>
              </a:xfrm>
            </p:spPr>
            <p:txBody>
              <a:bodyPr numCol="2">
                <a:normAutofit/>
              </a:bodyPr>
              <a:lstStyle/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arctan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arccos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DC6E5-04A3-4FFB-876A-768B92C84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6033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B1FD359-5865-41FD-B048-49C59FA85A46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47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D542-8159-4C8E-9F25-44C8C12B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7) Prove the trig identity: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DC6E5-04A3-4FFB-876A-768B92C847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603375"/>
              </a:xfrm>
            </p:spPr>
            <p:txBody>
              <a:bodyPr numCol="2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DC6E5-04A3-4FFB-876A-768B92C84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6033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B1FD359-5865-41FD-B048-49C59FA85A46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1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165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Practice Exam 3</vt:lpstr>
      <vt:lpstr>1) If csc⁡(θ)=4 and cot⁡(θ)&lt;0, find exact values for the remaining five trig functions.</vt:lpstr>
      <vt:lpstr>2) If tan⁡(x)=5/12, compute tan⁡(2x).</vt:lpstr>
      <vt:lpstr>3) Let f(x)=-2 tan⁡[1/3 (x-π)]. Determine:</vt:lpstr>
      <vt:lpstr>4) A land surveyor is standing a distance away from a mountain and measures an angle of elevation of 〖60〗^∘ to the top. If the mountain is known to be 3,450 ft high, how far away is the land surveyor from the mountain? Give an exact answer.</vt:lpstr>
      <vt:lpstr>5) Solve csc^2⁡〖(β〗) -csc⁡〖(β〗)=2 over [0,2π).</vt:lpstr>
      <vt:lpstr>6) Evaluate each of the following exactly:</vt:lpstr>
      <vt:lpstr>7) Prove the trig identity: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Exam 3</dc:title>
  <dc:creator>Brito, Casey</dc:creator>
  <cp:lastModifiedBy>Brito, Casey</cp:lastModifiedBy>
  <cp:revision>2</cp:revision>
  <dcterms:created xsi:type="dcterms:W3CDTF">2018-04-05T15:37:05Z</dcterms:created>
  <dcterms:modified xsi:type="dcterms:W3CDTF">2018-04-06T14:29:53Z</dcterms:modified>
</cp:coreProperties>
</file>