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Practice Exam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81CE-36C9-456E-BC97-935460A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1) Mr. Brito's car sustained serious damage from softball-sized hail. His insurance adjuster estimates that it costs$200$ to repair one quarter-sized dent with a mandatory body shop service fee of $2,500.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6659-0D09-4325-B5FB-0EBDDAF9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LcParenR"/>
            </a:pPr>
            <a:endParaRPr lang="en-US"/>
          </a:p>
          <a:p>
            <a:pPr marL="514350" indent="-514350">
              <a:buAutoNum type="alphaLcParenR"/>
            </a:pPr>
            <a:r>
              <a:rPr lang="en-US"/>
              <a:t>Write an equation relating the cost C the body shop charges to repair the car in terms of the number of dents d.</a:t>
            </a:r>
          </a:p>
          <a:p>
            <a:pPr marL="514350" indent="-514350">
              <a:buAutoNum type="alphaLcParenR"/>
            </a:pPr>
            <a:r>
              <a:rPr lang="en-US"/>
              <a:t>If the car insurance adjuster estimates that there are about 80 quarter-sized dents on the car body, and the current Bluebook value of the car is $\$17,000$, will the insurance company declare the car a total loss? (That is, will the cost of repair {\it meet or exceed} the Bluebook value of the car?) </a:t>
            </a:r>
          </a:p>
          <a:p>
            <a:pPr marL="514350" indent="-514350">
              <a:buAutoNum type="alphaL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Practice Exam 1</vt:lpstr>
      <vt:lpstr>1) Mr. Brito's car sustained serious damage from softball-sized hail. His insurance adjuster estimates that it costs$200$ to repair one quarter-sized dent with a mandatory body shop service fee of $2,500.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 1</dc:title>
  <cp:revision>1</cp:revision>
  <dcterms:modified xsi:type="dcterms:W3CDTF">2018-02-08T15:27:36Z</dcterms:modified>
</cp:coreProperties>
</file>