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3767E905-D72C-4136-9913-E1E8808DF6C2}"/>
    <pc:docChg chg="addSld modSld">
      <pc:chgData name="Brito, Casey" userId="ee5f6a09-792e-4435-82b3-e58ee59be0b7" providerId="ADAL" clId="{3767E905-D72C-4136-9913-E1E8808DF6C2}" dt="2018-01-30T17:32:25.080" v="13" actId="1035"/>
      <pc:docMkLst>
        <pc:docMk/>
      </pc:docMkLst>
      <pc:sldChg chg="addSp delSp modSp add">
        <pc:chgData name="Brito, Casey" userId="ee5f6a09-792e-4435-82b3-e58ee59be0b7" providerId="ADAL" clId="{3767E905-D72C-4136-9913-E1E8808DF6C2}" dt="2018-01-30T17:32:25.080" v="13" actId="1035"/>
        <pc:sldMkLst>
          <pc:docMk/>
          <pc:sldMk cId="883776051" sldId="263"/>
        </pc:sldMkLst>
        <pc:spChg chg="del">
          <ac:chgData name="Brito, Casey" userId="ee5f6a09-792e-4435-82b3-e58ee59be0b7" providerId="ADAL" clId="{3767E905-D72C-4136-9913-E1E8808DF6C2}" dt="2018-01-30T17:22:50.066" v="1"/>
          <ac:spMkLst>
            <pc:docMk/>
            <pc:sldMk cId="883776051" sldId="263"/>
            <ac:spMk id="3" creationId="{21FFDCB5-CB7F-48F6-8D1D-A4472B29C1A2}"/>
          </ac:spMkLst>
        </pc:spChg>
        <pc:picChg chg="add mod">
          <ac:chgData name="Brito, Casey" userId="ee5f6a09-792e-4435-82b3-e58ee59be0b7" providerId="ADAL" clId="{3767E905-D72C-4136-9913-E1E8808DF6C2}" dt="2018-01-30T17:32:25.080" v="13" actId="1035"/>
          <ac:picMkLst>
            <pc:docMk/>
            <pc:sldMk cId="883776051" sldId="263"/>
            <ac:picMk id="5" creationId="{8C270581-85CB-4BAE-9010-F7995CB72A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C2C1-47D3-4562-AE30-697479E63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E1EAC-281E-467A-A9F3-707846E7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BBFE-57D5-4910-AFFF-EFDCD18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B290-C233-42A1-85F3-7ECC20E7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10A7-82D2-46F6-A4B1-0BD16AC4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29BC-33EE-46C0-80F5-4B205744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C12B-D139-46AF-8C93-AF803560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5A5BF-B11E-4B00-BC03-86BFC4F1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E0BE-2523-4EFA-BF40-55BF3B86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B619-1F44-4741-ACE7-DCBD225B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FE19F-C242-40DB-B91B-88E2C2AA2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EF42F-BC90-4071-9D21-D76562511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C2C5-9F72-4CA5-8114-377ED40F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9E34-D816-49C6-B6FD-14C7A23B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C0CD-2655-41A0-B9E6-441B1A91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1840-9AF5-4869-838B-DA5D7D9E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B8D3-D8C0-4AFA-825C-89BC482D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88D8-5F89-430B-B49A-BA132AB0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1B3A-3BE0-40B8-909F-A92C9041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658A-7713-4DB6-ADBE-9A921464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22F9-B99F-4A9C-ACD9-581EFC13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2E53-D0EE-4BC0-BB73-EED37C89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2F6F-2C46-4739-8E88-BAC37FA6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BA2E-AF8E-4973-BAD0-9D07C3F6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9FD2-D79B-418E-8217-E00D4119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5B08-E04D-4C7C-B98D-4E881E9F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8621-FA5E-4C0A-A057-B97AD5464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D2898-20A6-48C7-B83E-20FDDEA95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32FC4-3600-4615-9422-052774D8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6FAC-73B2-469D-8FAF-2FD9F4BB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8578-F29B-4000-A464-DFF5AC93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78AF-15C5-457B-928C-031E78C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DEF1-42ED-422E-85E1-E560FA4F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EC119-DA0A-4282-B6B0-0D0641CC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EE3F8-98C8-445A-9993-1FFB24BD6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5BC87-D619-49B9-8730-29396BD5D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F2DF8-0489-4261-B7D9-DA85A5B6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EAA72-67D1-4161-A5B7-2559EC6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D528-215D-4012-9523-7116584A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9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C60C-FBD9-41CE-8321-57CE1C93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3712B-A9F7-4BA1-B0AF-44D025F1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05D36-ECB4-4078-8125-95852CA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A1CD2-E69D-4F58-80A1-02DAF591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25FAF-6FFC-456C-B6B7-F3602BC3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3B6F6-CC43-416A-9957-D41E744E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534BB-7F3E-453A-8FA9-2287F061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8366-4CC7-4548-9520-852B3139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728EC-6D76-4A99-A7D5-355D0585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9A0A-9CC4-4C10-A830-0500D6A8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82AF-0B63-4353-942B-91562B9D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5087-754A-4F43-9923-D5B8FFB4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C666-6762-4EBD-8651-22F2E858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D770-44DC-471B-BC53-208F7FF9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CC5B6-EB34-4A0C-99C7-095C9D997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218E7-E110-4109-9EFF-EB3D13004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0065-A531-41CC-8092-10ADFE96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ED238-950B-4D77-84DA-3147A1C9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DAF80-6E98-4F1F-B610-8ADD555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5865C-8A0A-405E-800C-3279AA04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F7A39-809D-410C-8C29-679ADDF6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AEA2-E07C-4DE0-ADCF-F262848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7F88-DB48-4309-A61B-BF28E7A3359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87E6-8440-42D1-8BD1-B3F38F69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3229-3CF5-4F0B-A189-C9373B985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858A-C5C5-47F2-83A4-BF591F33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9C35-BCE0-41C2-AB25-BD75E555B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1.1 -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023D2-C681-4AD3-87DD-565EA1BA9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Accompanying PowerPoint</a:t>
            </a:r>
          </a:p>
        </p:txBody>
      </p:sp>
    </p:spTree>
    <p:extLst>
      <p:ext uri="{BB962C8B-B14F-4D97-AF65-F5344CB8AC3E}">
        <p14:creationId xmlns:p14="http://schemas.microsoft.com/office/powerpoint/2010/main" val="279621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5C-16AE-453C-8F96-AE2C97C7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70581-85CB-4BAE-9010-F7995CB72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17" y="-1695"/>
            <a:ext cx="3779445" cy="6719015"/>
          </a:xfrm>
        </p:spPr>
      </p:pic>
    </p:spTree>
    <p:extLst>
      <p:ext uri="{BB962C8B-B14F-4D97-AF65-F5344CB8AC3E}">
        <p14:creationId xmlns:p14="http://schemas.microsoft.com/office/powerpoint/2010/main" val="88377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48B-1443-4645-A94E-3E1767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Vending Machine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3ED71-5A28-4940-B659-95BE1CDDF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29169" r="6414" b="32358"/>
          <a:stretch/>
        </p:blipFill>
        <p:spPr>
          <a:xfrm>
            <a:off x="765938" y="1825625"/>
            <a:ext cx="4966468" cy="37170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0C80-A415-4CB3-BAA3-52713EEC6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take a trip to the vending machine in the SUB.</a:t>
            </a:r>
          </a:p>
          <a:p>
            <a:r>
              <a:rPr lang="en-US" dirty="0"/>
              <a:t>You decide that you want to purchase one can of Coca-Cola.</a:t>
            </a:r>
          </a:p>
          <a:p>
            <a:r>
              <a:rPr lang="en-US" dirty="0"/>
              <a:t>You look and see which label the can of Coca-Cola corresponds to.</a:t>
            </a:r>
          </a:p>
          <a:p>
            <a:r>
              <a:rPr lang="en-US" dirty="0"/>
              <a:t>You input the value on the keypad.</a:t>
            </a:r>
          </a:p>
          <a:p>
            <a:r>
              <a:rPr lang="en-US" dirty="0"/>
              <a:t>The vending machine dispenses one can of Coca-Cola.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1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48B-1443-4645-A94E-3E1767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Vending Machine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3ED71-5A28-4940-B659-95BE1CDDF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29169" r="6414" b="32358"/>
          <a:stretch/>
        </p:blipFill>
        <p:spPr>
          <a:xfrm>
            <a:off x="765938" y="1825625"/>
            <a:ext cx="4966468" cy="37170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0C80-A415-4CB3-BAA3-52713EEC6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vending machine is an example of a function.</a:t>
            </a:r>
          </a:p>
          <a:p>
            <a:r>
              <a:rPr lang="en-US" dirty="0"/>
              <a:t>You give it some input (i.e., money and the desired item label on the keypad).</a:t>
            </a:r>
          </a:p>
          <a:p>
            <a:r>
              <a:rPr lang="en-US" dirty="0"/>
              <a:t>It outputs one item of what you chose.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78BBB-3CF2-4256-864E-5E1F9CEE6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57" y="4666957"/>
            <a:ext cx="2191043" cy="2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48B-1443-4645-A94E-3E1767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Vending Machine Example (Part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3ED71-5A28-4940-B659-95BE1CDDF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29169" r="6414" b="32358"/>
          <a:stretch/>
        </p:blipFill>
        <p:spPr>
          <a:xfrm>
            <a:off x="765938" y="1825625"/>
            <a:ext cx="4966468" cy="37170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0C80-A415-4CB3-BAA3-52713EEC6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your friend also wants Coca-Cola.</a:t>
            </a:r>
          </a:p>
          <a:p>
            <a:r>
              <a:rPr lang="en-US" dirty="0"/>
              <a:t>The machine just dispensed Coca-Cola for you.</a:t>
            </a:r>
          </a:p>
          <a:p>
            <a:r>
              <a:rPr lang="en-US" dirty="0"/>
              <a:t>However, upon inputting the same label onto the keypad, your friend receives a can of Sprite. </a:t>
            </a:r>
          </a:p>
          <a:p>
            <a:r>
              <a:rPr lang="en-US" dirty="0"/>
              <a:t>What happened?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48B-1443-4645-A94E-3E1767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Vending Machine Example (Part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3ED71-5A28-4940-B659-95BE1CDDF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29169" r="6414" b="32358"/>
          <a:stretch/>
        </p:blipFill>
        <p:spPr>
          <a:xfrm>
            <a:off x="765938" y="1825625"/>
            <a:ext cx="4966468" cy="371704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63B24-BBA4-4204-86BC-4737750F9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0705" y="4059678"/>
            <a:ext cx="1201171" cy="2295232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54F929E-4D54-4312-A29E-44196FDA57DE}"/>
              </a:ext>
            </a:extLst>
          </p:cNvPr>
          <p:cNvSpPr/>
          <p:nvPr/>
        </p:nvSpPr>
        <p:spPr>
          <a:xfrm rot="19931767">
            <a:off x="8315008" y="2748965"/>
            <a:ext cx="1167618" cy="534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C10791-5125-401F-A05D-F036DE309923}"/>
              </a:ext>
            </a:extLst>
          </p:cNvPr>
          <p:cNvSpPr/>
          <p:nvPr/>
        </p:nvSpPr>
        <p:spPr>
          <a:xfrm rot="848383">
            <a:off x="8348207" y="4538623"/>
            <a:ext cx="1167618" cy="534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D6E8C-6EB4-46B3-AB3B-12F961F49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770" y="1690688"/>
            <a:ext cx="2191043" cy="2191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1B5E1E-6E4A-4F3C-ADB3-4DF262F3910E}"/>
              </a:ext>
            </a:extLst>
          </p:cNvPr>
          <p:cNvSpPr txBox="1"/>
          <p:nvPr/>
        </p:nvSpPr>
        <p:spPr>
          <a:xfrm>
            <a:off x="6096000" y="2786209"/>
            <a:ext cx="1810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Input on keypad: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17735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48B-1443-4645-A94E-3E17677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Vending Machine Example (Part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3ED71-5A28-4940-B659-95BE1CDDF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29169" r="6414" b="32358"/>
          <a:stretch/>
        </p:blipFill>
        <p:spPr>
          <a:xfrm>
            <a:off x="765938" y="1825625"/>
            <a:ext cx="4966468" cy="37170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0C80-A415-4CB3-BAA3-52713EEC6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instance, we’d say the vending machine is not functioning.</a:t>
            </a:r>
          </a:p>
          <a:p>
            <a:r>
              <a:rPr lang="en-US" dirty="0"/>
              <a:t>In mathematics, we say a relation is NOT a function if it outputs two different values for the same input.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D6DC82-B542-4CD9-A278-8CDB2156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Determine the values from the graph of g(x):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455B53-0CB7-4896-A1CB-BE2DE7BFE1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02" y="1298713"/>
            <a:ext cx="6060811" cy="532904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9A9EC5-D071-4ED9-B5CF-5D62161F8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2304" y="2070376"/>
            <a:ext cx="5181600" cy="4351338"/>
          </a:xfrm>
        </p:spPr>
        <p:txBody>
          <a:bodyPr/>
          <a:lstStyle/>
          <a:p>
            <a:r>
              <a:rPr lang="en-US" i="1" dirty="0"/>
              <a:t>g</a:t>
            </a:r>
            <a:r>
              <a:rPr lang="en-US" dirty="0"/>
              <a:t>(-1)</a:t>
            </a:r>
          </a:p>
          <a:p>
            <a:endParaRPr lang="en-US" dirty="0"/>
          </a:p>
          <a:p>
            <a:r>
              <a:rPr lang="en-US" i="1" dirty="0"/>
              <a:t>g</a:t>
            </a:r>
            <a:r>
              <a:rPr lang="en-US" dirty="0"/>
              <a:t>(0)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i="1" dirty="0"/>
              <a:t>g</a:t>
            </a:r>
            <a:r>
              <a:rPr lang="en-US" dirty="0"/>
              <a:t>(1)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i="1" dirty="0"/>
              <a:t>g</a:t>
            </a:r>
            <a:r>
              <a:rPr lang="en-US" dirty="0"/>
              <a:t>(1) – 4</a:t>
            </a:r>
            <a:r>
              <a:rPr lang="en-US" i="1" dirty="0"/>
              <a:t>g</a:t>
            </a:r>
            <a:r>
              <a:rPr lang="en-US" dirty="0"/>
              <a:t>(-1)</a:t>
            </a:r>
          </a:p>
        </p:txBody>
      </p:sp>
    </p:spTree>
    <p:extLst>
      <p:ext uri="{BB962C8B-B14F-4D97-AF65-F5344CB8AC3E}">
        <p14:creationId xmlns:p14="http://schemas.microsoft.com/office/powerpoint/2010/main" val="98720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241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1.1 - Functions</vt:lpstr>
      <vt:lpstr>PowerPoint Presentation</vt:lpstr>
      <vt:lpstr>The Vending Machine Example</vt:lpstr>
      <vt:lpstr>The Vending Machine Example</vt:lpstr>
      <vt:lpstr>The Vending Machine Example (Part 2)</vt:lpstr>
      <vt:lpstr>The Vending Machine Example (Part 2)</vt:lpstr>
      <vt:lpstr>The Vending Machine Example (Part 2)</vt:lpstr>
      <vt:lpstr>Determine the values from the graph of g(x):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1.1 - Functions</dc:title>
  <dc:creator>Casey Brito</dc:creator>
  <cp:lastModifiedBy>Brito, Casey</cp:lastModifiedBy>
  <cp:revision>4</cp:revision>
  <dcterms:created xsi:type="dcterms:W3CDTF">2017-09-11T04:38:44Z</dcterms:created>
  <dcterms:modified xsi:type="dcterms:W3CDTF">2018-01-30T23:02:51Z</dcterms:modified>
</cp:coreProperties>
</file>