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8" r:id="rId5"/>
    <p:sldId id="269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1"/>
            <a:ext cx="9160282" cy="1268759"/>
            <a:chOff x="0" y="1"/>
            <a:chExt cx="9144000" cy="1268759"/>
          </a:xfrm>
        </p:grpSpPr>
        <p:pic>
          <p:nvPicPr>
            <p:cNvPr id="10" name="Picture 9" descr="DEHeader10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1"/>
              <a:ext cx="9144000" cy="1222588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 userDrawn="1"/>
          </p:nvSpPr>
          <p:spPr>
            <a:xfrm>
              <a:off x="72008" y="620688"/>
              <a:ext cx="262778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66860"/>
            <a:ext cx="2448272" cy="6019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5834248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821"/>
            <a:ext cx="9162408" cy="42032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56626" y="6192648"/>
            <a:ext cx="378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6B5D1"/>
                </a:solidFill>
              </a:rPr>
              <a:t>Driving boat sales globally.</a:t>
            </a:r>
            <a:endParaRPr lang="en-US" dirty="0">
              <a:solidFill>
                <a:srgbClr val="36B5D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12825" y="5822373"/>
            <a:ext cx="6311726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271015"/>
            <a:ext cx="8229600" cy="4638667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6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32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99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" y="3108960"/>
            <a:ext cx="8229600" cy="1143000"/>
          </a:xfrm>
        </p:spPr>
        <p:txBody>
          <a:bodyPr>
            <a:normAutofit/>
          </a:bodyPr>
          <a:lstStyle>
            <a:lvl1pPr algn="l">
              <a:defRPr sz="29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6363"/>
            <a:ext cx="4040188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6125"/>
            <a:ext cx="4040188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6363"/>
            <a:ext cx="4041775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6125"/>
            <a:ext cx="4041775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4813-96EF-4150-B403-5C337C5D109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4813-96EF-4150-B403-5C337C5D109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 customers &amp; Boat Man.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457074"/>
            <a:ext cx="8229600" cy="42677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457074"/>
            <a:ext cx="8229600" cy="4267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Miami </a:t>
            </a:r>
            <a:r>
              <a:rPr lang="en-US" dirty="0" smtClean="0"/>
              <a:t>DMA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Miami DMA </a:t>
            </a:r>
            <a:r>
              <a:rPr lang="en-US" dirty="0" smtClean="0"/>
              <a:t>Customers - North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457074"/>
            <a:ext cx="8229600" cy="4267703"/>
          </a:xfrm>
        </p:spPr>
      </p:pic>
    </p:spTree>
    <p:extLst>
      <p:ext uri="{BB962C8B-B14F-4D97-AF65-F5344CB8AC3E}">
        <p14:creationId xmlns:p14="http://schemas.microsoft.com/office/powerpoint/2010/main" val="340718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457074"/>
            <a:ext cx="8229600" cy="4267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Miami DMA Customers - </a:t>
            </a:r>
            <a:r>
              <a:rPr lang="en-US" dirty="0" smtClean="0"/>
              <a:t>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Manufacturers in Miami DMA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457074"/>
            <a:ext cx="8229600" cy="4267703"/>
          </a:xfrm>
        </p:spPr>
      </p:pic>
    </p:spTree>
    <p:extLst>
      <p:ext uri="{BB962C8B-B14F-4D97-AF65-F5344CB8AC3E}">
        <p14:creationId xmlns:p14="http://schemas.microsoft.com/office/powerpoint/2010/main" val="2297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616827"/>
            <a:ext cx="8229600" cy="39481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Manufacturers in Miami DMA</a:t>
            </a:r>
          </a:p>
        </p:txBody>
      </p:sp>
    </p:spTree>
    <p:extLst>
      <p:ext uri="{BB962C8B-B14F-4D97-AF65-F5344CB8AC3E}">
        <p14:creationId xmlns:p14="http://schemas.microsoft.com/office/powerpoint/2010/main" val="376862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616827"/>
            <a:ext cx="8229600" cy="39481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Manufacturers in Miami DMA</a:t>
            </a:r>
          </a:p>
        </p:txBody>
      </p:sp>
    </p:spTree>
    <p:extLst>
      <p:ext uri="{BB962C8B-B14F-4D97-AF65-F5344CB8AC3E}">
        <p14:creationId xmlns:p14="http://schemas.microsoft.com/office/powerpoint/2010/main" val="3788959711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Summit_2014_11_kwr">
  <a:themeElements>
    <a:clrScheme name="DMM">
      <a:dk1>
        <a:srgbClr val="ACACAC"/>
      </a:dk1>
      <a:lt1>
        <a:sysClr val="window" lastClr="FFFFFF"/>
      </a:lt1>
      <a:dk2>
        <a:srgbClr val="ACACA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64A2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B5D1"/>
        </a:solidFill>
        <a:ln>
          <a:solidFill>
            <a:srgbClr val="72A0C7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MarketingSummit_2014_11_kwr</Template>
  <TotalTime>1586</TotalTime>
  <Words>36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MarketingSummit_2014_11_kwr</vt:lpstr>
      <vt:lpstr>FL customers &amp; Boat Man.</vt:lpstr>
      <vt:lpstr>FL Customers</vt:lpstr>
      <vt:lpstr>Miami DMA Customers</vt:lpstr>
      <vt:lpstr>Miami DMA Customers - North</vt:lpstr>
      <vt:lpstr>Miami DMA Customers - South</vt:lpstr>
      <vt:lpstr>Boat Manufacturers in Miami DMA</vt:lpstr>
      <vt:lpstr>Boat Manufacturers in Miami DMA</vt:lpstr>
      <vt:lpstr>Boat Manufacturers in Miami 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SiteCatalyst Campaign Tracking Codes</dc:title>
  <dc:creator>kramsey</dc:creator>
  <cp:lastModifiedBy>christopher.brossman</cp:lastModifiedBy>
  <cp:revision>71</cp:revision>
  <dcterms:created xsi:type="dcterms:W3CDTF">2014-03-19T15:57:16Z</dcterms:created>
  <dcterms:modified xsi:type="dcterms:W3CDTF">2016-10-31T15:08:15Z</dcterms:modified>
</cp:coreProperties>
</file>