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6" r:id="rId2"/>
    <p:sldId id="256" r:id="rId3"/>
    <p:sldId id="262" r:id="rId4"/>
    <p:sldId id="264" r:id="rId5"/>
    <p:sldId id="263" r:id="rId6"/>
    <p:sldId id="261" r:id="rId7"/>
    <p:sldId id="260"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E2CC2E-B7DE-BF4D-AB6A-F3B294CBA85C}" v="176" dt="2022-03-20T01:21:57.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800"/>
  </p:normalViewPr>
  <p:slideViewPr>
    <p:cSldViewPr snapToGrid="0" snapToObjects="1">
      <p:cViewPr varScale="1">
        <p:scale>
          <a:sx n="212" d="100"/>
          <a:sy n="212" d="100"/>
        </p:scale>
        <p:origin x="1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sten Bruckner" userId="28af51b033be6ff1" providerId="LiveId" clId="{E0E2CC2E-B7DE-BF4D-AB6A-F3B294CBA85C}"/>
    <pc:docChg chg="undo custSel addSld delSld modSld sldOrd">
      <pc:chgData name="Carsten Bruckner" userId="28af51b033be6ff1" providerId="LiveId" clId="{E0E2CC2E-B7DE-BF4D-AB6A-F3B294CBA85C}" dt="2022-03-20T01:31:13.997" v="1344" actId="20577"/>
      <pc:docMkLst>
        <pc:docMk/>
      </pc:docMkLst>
      <pc:sldChg chg="modSp">
        <pc:chgData name="Carsten Bruckner" userId="28af51b033be6ff1" providerId="LiveId" clId="{E0E2CC2E-B7DE-BF4D-AB6A-F3B294CBA85C}" dt="2022-03-19T23:11:20.568" v="6"/>
        <pc:sldMkLst>
          <pc:docMk/>
          <pc:sldMk cId="285220172" sldId="258"/>
        </pc:sldMkLst>
        <pc:spChg chg="mod">
          <ac:chgData name="Carsten Bruckner" userId="28af51b033be6ff1" providerId="LiveId" clId="{E0E2CC2E-B7DE-BF4D-AB6A-F3B294CBA85C}" dt="2022-03-19T23:11:20.568" v="6"/>
          <ac:spMkLst>
            <pc:docMk/>
            <pc:sldMk cId="285220172" sldId="258"/>
            <ac:spMk id="2" creationId="{4BB54C56-C0CB-3B4F-BC70-201B66FAF98F}"/>
          </ac:spMkLst>
        </pc:spChg>
        <pc:spChg chg="mod">
          <ac:chgData name="Carsten Bruckner" userId="28af51b033be6ff1" providerId="LiveId" clId="{E0E2CC2E-B7DE-BF4D-AB6A-F3B294CBA85C}" dt="2022-03-19T23:11:20.568" v="6"/>
          <ac:spMkLst>
            <pc:docMk/>
            <pc:sldMk cId="285220172" sldId="258"/>
            <ac:spMk id="3" creationId="{970CD6EC-8B85-8A40-89DA-93B2EABED295}"/>
          </ac:spMkLst>
        </pc:spChg>
      </pc:sldChg>
      <pc:sldChg chg="addSp delSp modSp new del mod">
        <pc:chgData name="Carsten Bruckner" userId="28af51b033be6ff1" providerId="LiveId" clId="{E0E2CC2E-B7DE-BF4D-AB6A-F3B294CBA85C}" dt="2022-03-19T23:42:27.783" v="208" actId="2696"/>
        <pc:sldMkLst>
          <pc:docMk/>
          <pc:sldMk cId="83297746" sldId="259"/>
        </pc:sldMkLst>
        <pc:spChg chg="mod">
          <ac:chgData name="Carsten Bruckner" userId="28af51b033be6ff1" providerId="LiveId" clId="{E0E2CC2E-B7DE-BF4D-AB6A-F3B294CBA85C}" dt="2022-03-19T23:11:20.568" v="6"/>
          <ac:spMkLst>
            <pc:docMk/>
            <pc:sldMk cId="83297746" sldId="259"/>
            <ac:spMk id="2" creationId="{730A93A4-788E-A14E-8C4B-F779450B6209}"/>
          </ac:spMkLst>
        </pc:spChg>
        <pc:spChg chg="del">
          <ac:chgData name="Carsten Bruckner" userId="28af51b033be6ff1" providerId="LiveId" clId="{E0E2CC2E-B7DE-BF4D-AB6A-F3B294CBA85C}" dt="2022-03-19T23:10:42.117" v="1" actId="478"/>
          <ac:spMkLst>
            <pc:docMk/>
            <pc:sldMk cId="83297746" sldId="259"/>
            <ac:spMk id="3" creationId="{92D3F414-EC9D-E549-B715-13E649A1CCEA}"/>
          </ac:spMkLst>
        </pc:spChg>
        <pc:spChg chg="add del">
          <ac:chgData name="Carsten Bruckner" userId="28af51b033be6ff1" providerId="LiveId" clId="{E0E2CC2E-B7DE-BF4D-AB6A-F3B294CBA85C}" dt="2022-03-19T23:11:32.685" v="8" actId="478"/>
          <ac:spMkLst>
            <pc:docMk/>
            <pc:sldMk cId="83297746" sldId="259"/>
            <ac:spMk id="5" creationId="{93AD53FF-AADD-A843-9F4D-3C09B12868FA}"/>
          </ac:spMkLst>
        </pc:spChg>
        <pc:grpChg chg="add mod">
          <ac:chgData name="Carsten Bruckner" userId="28af51b033be6ff1" providerId="LiveId" clId="{E0E2CC2E-B7DE-BF4D-AB6A-F3B294CBA85C}" dt="2022-03-19T23:20:12.809" v="22" actId="14100"/>
          <ac:grpSpMkLst>
            <pc:docMk/>
            <pc:sldMk cId="83297746" sldId="259"/>
            <ac:grpSpMk id="10" creationId="{06EA616C-B34B-8C47-AFA4-965FA2EAF46A}"/>
          </ac:grpSpMkLst>
        </pc:grpChg>
        <pc:picChg chg="add mod">
          <ac:chgData name="Carsten Bruckner" userId="28af51b033be6ff1" providerId="LiveId" clId="{E0E2CC2E-B7DE-BF4D-AB6A-F3B294CBA85C}" dt="2022-03-19T23:19:57.224" v="20" actId="164"/>
          <ac:picMkLst>
            <pc:docMk/>
            <pc:sldMk cId="83297746" sldId="259"/>
            <ac:picMk id="6" creationId="{468126BC-A8A7-2D41-861E-9B4F45E9ACC6}"/>
          </ac:picMkLst>
        </pc:picChg>
        <pc:picChg chg="add mod">
          <ac:chgData name="Carsten Bruckner" userId="28af51b033be6ff1" providerId="LiveId" clId="{E0E2CC2E-B7DE-BF4D-AB6A-F3B294CBA85C}" dt="2022-03-19T23:19:57.224" v="20" actId="164"/>
          <ac:picMkLst>
            <pc:docMk/>
            <pc:sldMk cId="83297746" sldId="259"/>
            <ac:picMk id="7" creationId="{BC12FF0F-1621-C64D-960A-7F69543FB02C}"/>
          </ac:picMkLst>
        </pc:picChg>
        <pc:picChg chg="add mod">
          <ac:chgData name="Carsten Bruckner" userId="28af51b033be6ff1" providerId="LiveId" clId="{E0E2CC2E-B7DE-BF4D-AB6A-F3B294CBA85C}" dt="2022-03-19T23:19:57.224" v="20" actId="164"/>
          <ac:picMkLst>
            <pc:docMk/>
            <pc:sldMk cId="83297746" sldId="259"/>
            <ac:picMk id="8" creationId="{15548B8E-A15D-7C4C-ABAF-150E8FE75DE6}"/>
          </ac:picMkLst>
        </pc:picChg>
        <pc:picChg chg="add mod">
          <ac:chgData name="Carsten Bruckner" userId="28af51b033be6ff1" providerId="LiveId" clId="{E0E2CC2E-B7DE-BF4D-AB6A-F3B294CBA85C}" dt="2022-03-19T23:19:57.224" v="20" actId="164"/>
          <ac:picMkLst>
            <pc:docMk/>
            <pc:sldMk cId="83297746" sldId="259"/>
            <ac:picMk id="9" creationId="{57137784-7931-D14F-8D8F-1DBA9BAD474A}"/>
          </ac:picMkLst>
        </pc:picChg>
        <pc:picChg chg="add mod">
          <ac:chgData name="Carsten Bruckner" userId="28af51b033be6ff1" providerId="LiveId" clId="{E0E2CC2E-B7DE-BF4D-AB6A-F3B294CBA85C}" dt="2022-03-19T23:22:59.789" v="24" actId="1076"/>
          <ac:picMkLst>
            <pc:docMk/>
            <pc:sldMk cId="83297746" sldId="259"/>
            <ac:picMk id="1026" creationId="{3B87EB81-A6D5-1541-8E94-A5491FB2EBAF}"/>
          </ac:picMkLst>
        </pc:picChg>
      </pc:sldChg>
      <pc:sldChg chg="addSp delSp modSp add mod">
        <pc:chgData name="Carsten Bruckner" userId="28af51b033be6ff1" providerId="LiveId" clId="{E0E2CC2E-B7DE-BF4D-AB6A-F3B294CBA85C}" dt="2022-03-20T01:21:57.359" v="1311" actId="164"/>
        <pc:sldMkLst>
          <pc:docMk/>
          <pc:sldMk cId="2639463140" sldId="260"/>
        </pc:sldMkLst>
        <pc:spChg chg="mod">
          <ac:chgData name="Carsten Bruckner" userId="28af51b033be6ff1" providerId="LiveId" clId="{E0E2CC2E-B7DE-BF4D-AB6A-F3B294CBA85C}" dt="2022-03-19T23:42:10.351" v="207" actId="20577"/>
          <ac:spMkLst>
            <pc:docMk/>
            <pc:sldMk cId="2639463140" sldId="260"/>
            <ac:spMk id="2" creationId="{730A93A4-788E-A14E-8C4B-F779450B6209}"/>
          </ac:spMkLst>
        </pc:spChg>
        <pc:spChg chg="add mod">
          <ac:chgData name="Carsten Bruckner" userId="28af51b033be6ff1" providerId="LiveId" clId="{E0E2CC2E-B7DE-BF4D-AB6A-F3B294CBA85C}" dt="2022-03-19T23:35:45.769" v="91" actId="1076"/>
          <ac:spMkLst>
            <pc:docMk/>
            <pc:sldMk cId="2639463140" sldId="260"/>
            <ac:spMk id="3" creationId="{967EE20E-5D80-C847-8939-6914E375F1EA}"/>
          </ac:spMkLst>
        </pc:spChg>
        <pc:spChg chg="add mod">
          <ac:chgData name="Carsten Bruckner" userId="28af51b033be6ff1" providerId="LiveId" clId="{E0E2CC2E-B7DE-BF4D-AB6A-F3B294CBA85C}" dt="2022-03-19T23:36:46.883" v="95" actId="2085"/>
          <ac:spMkLst>
            <pc:docMk/>
            <pc:sldMk cId="2639463140" sldId="260"/>
            <ac:spMk id="11" creationId="{C0976626-2A0B-0A43-B1A8-3721EF4D105A}"/>
          </ac:spMkLst>
        </pc:spChg>
        <pc:spChg chg="add mod">
          <ac:chgData name="Carsten Bruckner" userId="28af51b033be6ff1" providerId="LiveId" clId="{E0E2CC2E-B7DE-BF4D-AB6A-F3B294CBA85C}" dt="2022-03-19T23:41:02.983" v="142" actId="1076"/>
          <ac:spMkLst>
            <pc:docMk/>
            <pc:sldMk cId="2639463140" sldId="260"/>
            <ac:spMk id="12" creationId="{F980D194-B021-C84F-9B54-132B1FBCB972}"/>
          </ac:spMkLst>
        </pc:spChg>
        <pc:spChg chg="add del mod">
          <ac:chgData name="Carsten Bruckner" userId="28af51b033be6ff1" providerId="LiveId" clId="{E0E2CC2E-B7DE-BF4D-AB6A-F3B294CBA85C}" dt="2022-03-19T23:41:06.268" v="143" actId="1076"/>
          <ac:spMkLst>
            <pc:docMk/>
            <pc:sldMk cId="2639463140" sldId="260"/>
            <ac:spMk id="18" creationId="{65674E21-075A-CC41-A55B-D29FCAC51808}"/>
          </ac:spMkLst>
        </pc:spChg>
        <pc:spChg chg="add mod">
          <ac:chgData name="Carsten Bruckner" userId="28af51b033be6ff1" providerId="LiveId" clId="{E0E2CC2E-B7DE-BF4D-AB6A-F3B294CBA85C}" dt="2022-03-19T23:37:51.010" v="109" actId="1076"/>
          <ac:spMkLst>
            <pc:docMk/>
            <pc:sldMk cId="2639463140" sldId="260"/>
            <ac:spMk id="19" creationId="{19D2E151-4A2A-ED48-B35B-BC68B047CBC8}"/>
          </ac:spMkLst>
        </pc:spChg>
        <pc:spChg chg="add mod">
          <ac:chgData name="Carsten Bruckner" userId="28af51b033be6ff1" providerId="LiveId" clId="{E0E2CC2E-B7DE-BF4D-AB6A-F3B294CBA85C}" dt="2022-03-19T23:41:13.355" v="144" actId="1076"/>
          <ac:spMkLst>
            <pc:docMk/>
            <pc:sldMk cId="2639463140" sldId="260"/>
            <ac:spMk id="20" creationId="{F3F7B987-E9F6-F54A-81A9-C7FD666663AF}"/>
          </ac:spMkLst>
        </pc:spChg>
        <pc:grpChg chg="add mod">
          <ac:chgData name="Carsten Bruckner" userId="28af51b033be6ff1" providerId="LiveId" clId="{E0E2CC2E-B7DE-BF4D-AB6A-F3B294CBA85C}" dt="2022-03-19T23:35:45.769" v="91" actId="1076"/>
          <ac:grpSpMkLst>
            <pc:docMk/>
            <pc:sldMk cId="2639463140" sldId="260"/>
            <ac:grpSpMk id="4" creationId="{3D5590A5-0B04-AD4B-87B8-9565A8CCFA57}"/>
          </ac:grpSpMkLst>
        </pc:grpChg>
        <pc:grpChg chg="add mod">
          <ac:chgData name="Carsten Bruckner" userId="28af51b033be6ff1" providerId="LiveId" clId="{E0E2CC2E-B7DE-BF4D-AB6A-F3B294CBA85C}" dt="2022-03-20T01:21:57.359" v="1311" actId="164"/>
          <ac:grpSpMkLst>
            <pc:docMk/>
            <pc:sldMk cId="2639463140" sldId="260"/>
            <ac:grpSpMk id="5" creationId="{177050FD-5E62-B649-8C66-0626197A99E0}"/>
          </ac:grpSpMkLst>
        </pc:grpChg>
        <pc:grpChg chg="del mod">
          <ac:chgData name="Carsten Bruckner" userId="28af51b033be6ff1" providerId="LiveId" clId="{E0E2CC2E-B7DE-BF4D-AB6A-F3B294CBA85C}" dt="2022-03-19T23:26:34.858" v="40" actId="165"/>
          <ac:grpSpMkLst>
            <pc:docMk/>
            <pc:sldMk cId="2639463140" sldId="260"/>
            <ac:grpSpMk id="10" creationId="{06EA616C-B34B-8C47-AFA4-965FA2EAF46A}"/>
          </ac:grpSpMkLst>
        </pc:grpChg>
        <pc:grpChg chg="add mod">
          <ac:chgData name="Carsten Bruckner" userId="28af51b033be6ff1" providerId="LiveId" clId="{E0E2CC2E-B7DE-BF4D-AB6A-F3B294CBA85C}" dt="2022-03-20T01:21:57.359" v="1311" actId="164"/>
          <ac:grpSpMkLst>
            <pc:docMk/>
            <pc:sldMk cId="2639463140" sldId="260"/>
            <ac:grpSpMk id="10" creationId="{7453A111-212E-3C49-BB03-18595B5BF5EF}"/>
          </ac:grpSpMkLst>
        </pc:grpChg>
        <pc:picChg chg="del mod topLvl">
          <ac:chgData name="Carsten Bruckner" userId="28af51b033be6ff1" providerId="LiveId" clId="{E0E2CC2E-B7DE-BF4D-AB6A-F3B294CBA85C}" dt="2022-03-19T23:33:44.958" v="66" actId="478"/>
          <ac:picMkLst>
            <pc:docMk/>
            <pc:sldMk cId="2639463140" sldId="260"/>
            <ac:picMk id="6" creationId="{468126BC-A8A7-2D41-861E-9B4F45E9ACC6}"/>
          </ac:picMkLst>
        </pc:picChg>
        <pc:picChg chg="del mod topLvl">
          <ac:chgData name="Carsten Bruckner" userId="28af51b033be6ff1" providerId="LiveId" clId="{E0E2CC2E-B7DE-BF4D-AB6A-F3B294CBA85C}" dt="2022-03-19T23:33:44.958" v="66" actId="478"/>
          <ac:picMkLst>
            <pc:docMk/>
            <pc:sldMk cId="2639463140" sldId="260"/>
            <ac:picMk id="7" creationId="{BC12FF0F-1621-C64D-960A-7F69543FB02C}"/>
          </ac:picMkLst>
        </pc:picChg>
        <pc:picChg chg="del mod topLvl">
          <ac:chgData name="Carsten Bruckner" userId="28af51b033be6ff1" providerId="LiveId" clId="{E0E2CC2E-B7DE-BF4D-AB6A-F3B294CBA85C}" dt="2022-03-19T23:33:44.958" v="66" actId="478"/>
          <ac:picMkLst>
            <pc:docMk/>
            <pc:sldMk cId="2639463140" sldId="260"/>
            <ac:picMk id="8" creationId="{15548B8E-A15D-7C4C-ABAF-150E8FE75DE6}"/>
          </ac:picMkLst>
        </pc:picChg>
        <pc:picChg chg="del mod topLvl">
          <ac:chgData name="Carsten Bruckner" userId="28af51b033be6ff1" providerId="LiveId" clId="{E0E2CC2E-B7DE-BF4D-AB6A-F3B294CBA85C}" dt="2022-03-19T23:33:44.958" v="66" actId="478"/>
          <ac:picMkLst>
            <pc:docMk/>
            <pc:sldMk cId="2639463140" sldId="260"/>
            <ac:picMk id="9" creationId="{57137784-7931-D14F-8D8F-1DBA9BAD474A}"/>
          </ac:picMkLst>
        </pc:picChg>
        <pc:picChg chg="mod">
          <ac:chgData name="Carsten Bruckner" userId="28af51b033be6ff1" providerId="LiveId" clId="{E0E2CC2E-B7DE-BF4D-AB6A-F3B294CBA85C}" dt="2022-03-19T23:25:06.574" v="35" actId="1076"/>
          <ac:picMkLst>
            <pc:docMk/>
            <pc:sldMk cId="2639463140" sldId="260"/>
            <ac:picMk id="1026" creationId="{3B87EB81-A6D5-1541-8E94-A5491FB2EBAF}"/>
          </ac:picMkLst>
        </pc:picChg>
        <pc:picChg chg="add mod">
          <ac:chgData name="Carsten Bruckner" userId="28af51b033be6ff1" providerId="LiveId" clId="{E0E2CC2E-B7DE-BF4D-AB6A-F3B294CBA85C}" dt="2022-03-19T23:35:45.769" v="91" actId="1076"/>
          <ac:picMkLst>
            <pc:docMk/>
            <pc:sldMk cId="2639463140" sldId="260"/>
            <ac:picMk id="3074" creationId="{51193A7B-EDDE-4940-8D68-41118F35263B}"/>
          </ac:picMkLst>
        </pc:picChg>
        <pc:picChg chg="add mod">
          <ac:chgData name="Carsten Bruckner" userId="28af51b033be6ff1" providerId="LiveId" clId="{E0E2CC2E-B7DE-BF4D-AB6A-F3B294CBA85C}" dt="2022-03-19T23:35:45.769" v="91" actId="1076"/>
          <ac:picMkLst>
            <pc:docMk/>
            <pc:sldMk cId="2639463140" sldId="260"/>
            <ac:picMk id="3076" creationId="{CA7285BE-3F39-E048-B33F-6E38084CEBC0}"/>
          </ac:picMkLst>
        </pc:picChg>
        <pc:picChg chg="add mod">
          <ac:chgData name="Carsten Bruckner" userId="28af51b033be6ff1" providerId="LiveId" clId="{E0E2CC2E-B7DE-BF4D-AB6A-F3B294CBA85C}" dt="2022-03-19T23:35:45.769" v="91" actId="1076"/>
          <ac:picMkLst>
            <pc:docMk/>
            <pc:sldMk cId="2639463140" sldId="260"/>
            <ac:picMk id="3078" creationId="{0FEA02DB-A184-7241-907C-47D10D715DE7}"/>
          </ac:picMkLst>
        </pc:picChg>
        <pc:picChg chg="add mod">
          <ac:chgData name="Carsten Bruckner" userId="28af51b033be6ff1" providerId="LiveId" clId="{E0E2CC2E-B7DE-BF4D-AB6A-F3B294CBA85C}" dt="2022-03-19T23:35:45.769" v="91" actId="1076"/>
          <ac:picMkLst>
            <pc:docMk/>
            <pc:sldMk cId="2639463140" sldId="260"/>
            <ac:picMk id="3080" creationId="{933F3B96-B8B2-9E48-9A3B-A4BB2EA9D416}"/>
          </ac:picMkLst>
        </pc:picChg>
        <pc:cxnChg chg="add mod">
          <ac:chgData name="Carsten Bruckner" userId="28af51b033be6ff1" providerId="LiveId" clId="{E0E2CC2E-B7DE-BF4D-AB6A-F3B294CBA85C}" dt="2022-03-20T01:21:57.359" v="1311" actId="164"/>
          <ac:cxnSpMkLst>
            <pc:docMk/>
            <pc:sldMk cId="2639463140" sldId="260"/>
            <ac:cxnSpMk id="7" creationId="{EACF34F9-C08A-7F43-8DC7-FD3B39258063}"/>
          </ac:cxnSpMkLst>
        </pc:cxnChg>
        <pc:cxnChg chg="add mod">
          <ac:chgData name="Carsten Bruckner" userId="28af51b033be6ff1" providerId="LiveId" clId="{E0E2CC2E-B7DE-BF4D-AB6A-F3B294CBA85C}" dt="2022-03-20T01:21:57.359" v="1311" actId="164"/>
          <ac:cxnSpMkLst>
            <pc:docMk/>
            <pc:sldMk cId="2639463140" sldId="260"/>
            <ac:cxnSpMk id="21" creationId="{4DD219A4-DBAF-EB44-A45E-390880BC7DBA}"/>
          </ac:cxnSpMkLst>
        </pc:cxnChg>
      </pc:sldChg>
      <pc:sldChg chg="addSp delSp modSp new mod ord">
        <pc:chgData name="Carsten Bruckner" userId="28af51b033be6ff1" providerId="LiveId" clId="{E0E2CC2E-B7DE-BF4D-AB6A-F3B294CBA85C}" dt="2022-03-20T01:27:12.626" v="1333" actId="20578"/>
        <pc:sldMkLst>
          <pc:docMk/>
          <pc:sldMk cId="641701963" sldId="261"/>
        </pc:sldMkLst>
        <pc:spChg chg="mod">
          <ac:chgData name="Carsten Bruckner" userId="28af51b033be6ff1" providerId="LiveId" clId="{E0E2CC2E-B7DE-BF4D-AB6A-F3B294CBA85C}" dt="2022-03-20T00:02:14.119" v="238" actId="20577"/>
          <ac:spMkLst>
            <pc:docMk/>
            <pc:sldMk cId="641701963" sldId="261"/>
            <ac:spMk id="2" creationId="{3FB1A5A5-44E1-4545-A641-473D72F1D782}"/>
          </ac:spMkLst>
        </pc:spChg>
        <pc:spChg chg="del">
          <ac:chgData name="Carsten Bruckner" userId="28af51b033be6ff1" providerId="LiveId" clId="{E0E2CC2E-B7DE-BF4D-AB6A-F3B294CBA85C}" dt="2022-03-20T00:02:21.234" v="239" actId="478"/>
          <ac:spMkLst>
            <pc:docMk/>
            <pc:sldMk cId="641701963" sldId="261"/>
            <ac:spMk id="3" creationId="{8B6B1369-89C7-E04B-9EE9-1052FF15E779}"/>
          </ac:spMkLst>
        </pc:spChg>
        <pc:spChg chg="add mod">
          <ac:chgData name="Carsten Bruckner" userId="28af51b033be6ff1" providerId="LiveId" clId="{E0E2CC2E-B7DE-BF4D-AB6A-F3B294CBA85C}" dt="2022-03-20T01:23:27.618" v="1323" actId="1076"/>
          <ac:spMkLst>
            <pc:docMk/>
            <pc:sldMk cId="641701963" sldId="261"/>
            <ac:spMk id="4" creationId="{A1246161-F37F-CC41-9984-93183C06F257}"/>
          </ac:spMkLst>
        </pc:spChg>
        <pc:spChg chg="add del">
          <ac:chgData name="Carsten Bruckner" userId="28af51b033be6ff1" providerId="LiveId" clId="{E0E2CC2E-B7DE-BF4D-AB6A-F3B294CBA85C}" dt="2022-03-20T01:23:58.289" v="1325" actId="478"/>
          <ac:spMkLst>
            <pc:docMk/>
            <pc:sldMk cId="641701963" sldId="261"/>
            <ac:spMk id="5" creationId="{8233791D-6471-874E-B750-CADC23886641}"/>
          </ac:spMkLst>
        </pc:spChg>
        <pc:spChg chg="add mod">
          <ac:chgData name="Carsten Bruckner" userId="28af51b033be6ff1" providerId="LiveId" clId="{E0E2CC2E-B7DE-BF4D-AB6A-F3B294CBA85C}" dt="2022-03-20T01:24:51.372" v="1331" actId="1076"/>
          <ac:spMkLst>
            <pc:docMk/>
            <pc:sldMk cId="641701963" sldId="261"/>
            <ac:spMk id="6" creationId="{E36CD9A4-415D-B542-80E9-BB5999407EF0}"/>
          </ac:spMkLst>
        </pc:spChg>
        <pc:picChg chg="add del mod">
          <ac:chgData name="Carsten Bruckner" userId="28af51b033be6ff1" providerId="LiveId" clId="{E0E2CC2E-B7DE-BF4D-AB6A-F3B294CBA85C}" dt="2022-03-20T00:09:50.879" v="247" actId="478"/>
          <ac:picMkLst>
            <pc:docMk/>
            <pc:sldMk cId="641701963" sldId="261"/>
            <ac:picMk id="1026" creationId="{AA7FF547-4A40-8B49-9BFF-8B8604BA60D9}"/>
          </ac:picMkLst>
        </pc:picChg>
        <pc:picChg chg="add mod">
          <ac:chgData name="Carsten Bruckner" userId="28af51b033be6ff1" providerId="LiveId" clId="{E0E2CC2E-B7DE-BF4D-AB6A-F3B294CBA85C}" dt="2022-03-20T00:28:31.237" v="531" actId="1076"/>
          <ac:picMkLst>
            <pc:docMk/>
            <pc:sldMk cId="641701963" sldId="261"/>
            <ac:picMk id="1028" creationId="{80485830-8350-7C42-8A1C-B16B3D8A7E88}"/>
          </ac:picMkLst>
        </pc:picChg>
        <pc:picChg chg="add mod">
          <ac:chgData name="Carsten Bruckner" userId="28af51b033be6ff1" providerId="LiveId" clId="{E0E2CC2E-B7DE-BF4D-AB6A-F3B294CBA85C}" dt="2022-03-20T00:09:53.795" v="248" actId="1076"/>
          <ac:picMkLst>
            <pc:docMk/>
            <pc:sldMk cId="641701963" sldId="261"/>
            <ac:picMk id="1030" creationId="{4644E2CF-0A35-834A-B188-5AF095B2A1C3}"/>
          </ac:picMkLst>
        </pc:picChg>
      </pc:sldChg>
      <pc:sldChg chg="addSp delSp modSp new mod">
        <pc:chgData name="Carsten Bruckner" userId="28af51b033be6ff1" providerId="LiveId" clId="{E0E2CC2E-B7DE-BF4D-AB6A-F3B294CBA85C}" dt="2022-03-20T01:13:27.881" v="1140" actId="20577"/>
        <pc:sldMkLst>
          <pc:docMk/>
          <pc:sldMk cId="2626774955" sldId="262"/>
        </pc:sldMkLst>
        <pc:spChg chg="mod">
          <ac:chgData name="Carsten Bruckner" userId="28af51b033be6ff1" providerId="LiveId" clId="{E0E2CC2E-B7DE-BF4D-AB6A-F3B294CBA85C}" dt="2022-03-20T01:13:27.881" v="1140" actId="20577"/>
          <ac:spMkLst>
            <pc:docMk/>
            <pc:sldMk cId="2626774955" sldId="262"/>
            <ac:spMk id="2" creationId="{2A6B22A9-FFFA-BF46-9269-EDD110F2C318}"/>
          </ac:spMkLst>
        </pc:spChg>
        <pc:spChg chg="mod">
          <ac:chgData name="Carsten Bruckner" userId="28af51b033be6ff1" providerId="LiveId" clId="{E0E2CC2E-B7DE-BF4D-AB6A-F3B294CBA85C}" dt="2022-03-20T01:12:57.210" v="1080" actId="20577"/>
          <ac:spMkLst>
            <pc:docMk/>
            <pc:sldMk cId="2626774955" sldId="262"/>
            <ac:spMk id="3" creationId="{023F1197-0D8A-8840-A6CC-91A1DC6E936F}"/>
          </ac:spMkLst>
        </pc:spChg>
        <pc:grpChg chg="add mod">
          <ac:chgData name="Carsten Bruckner" userId="28af51b033be6ff1" providerId="LiveId" clId="{E0E2CC2E-B7DE-BF4D-AB6A-F3B294CBA85C}" dt="2022-03-20T00:50:51.937" v="850" actId="1076"/>
          <ac:grpSpMkLst>
            <pc:docMk/>
            <pc:sldMk cId="2626774955" sldId="262"/>
            <ac:grpSpMk id="6" creationId="{F561C2E3-4E77-B147-948C-907E36B87B8D}"/>
          </ac:grpSpMkLst>
        </pc:grpChg>
        <pc:picChg chg="add mod">
          <ac:chgData name="Carsten Bruckner" userId="28af51b033be6ff1" providerId="LiveId" clId="{E0E2CC2E-B7DE-BF4D-AB6A-F3B294CBA85C}" dt="2022-03-20T00:36:11.883" v="551" actId="164"/>
          <ac:picMkLst>
            <pc:docMk/>
            <pc:sldMk cId="2626774955" sldId="262"/>
            <ac:picMk id="4" creationId="{23A9D9DC-A204-814B-BA29-1994C60CFCC0}"/>
          </ac:picMkLst>
        </pc:picChg>
        <pc:picChg chg="add mod">
          <ac:chgData name="Carsten Bruckner" userId="28af51b033be6ff1" providerId="LiveId" clId="{E0E2CC2E-B7DE-BF4D-AB6A-F3B294CBA85C}" dt="2022-03-20T00:36:11.883" v="551" actId="164"/>
          <ac:picMkLst>
            <pc:docMk/>
            <pc:sldMk cId="2626774955" sldId="262"/>
            <ac:picMk id="5" creationId="{E222E3FB-2B54-2143-A0F9-9C681C5A2D39}"/>
          </ac:picMkLst>
        </pc:picChg>
        <pc:picChg chg="add del mod">
          <ac:chgData name="Carsten Bruckner" userId="28af51b033be6ff1" providerId="LiveId" clId="{E0E2CC2E-B7DE-BF4D-AB6A-F3B294CBA85C}" dt="2022-03-20T00:24:25.883" v="322" actId="21"/>
          <ac:picMkLst>
            <pc:docMk/>
            <pc:sldMk cId="2626774955" sldId="262"/>
            <ac:picMk id="2050" creationId="{FF8CA9CF-6120-3144-9292-5929287155C4}"/>
          </ac:picMkLst>
        </pc:picChg>
        <pc:picChg chg="add del mod">
          <ac:chgData name="Carsten Bruckner" userId="28af51b033be6ff1" providerId="LiveId" clId="{E0E2CC2E-B7DE-BF4D-AB6A-F3B294CBA85C}" dt="2022-03-20T00:35:48.668" v="548" actId="478"/>
          <ac:picMkLst>
            <pc:docMk/>
            <pc:sldMk cId="2626774955" sldId="262"/>
            <ac:picMk id="2052" creationId="{130482B7-B223-624A-96CC-07259B1388B8}"/>
          </ac:picMkLst>
        </pc:picChg>
        <pc:picChg chg="add del">
          <ac:chgData name="Carsten Bruckner" userId="28af51b033be6ff1" providerId="LiveId" clId="{E0E2CC2E-B7DE-BF4D-AB6A-F3B294CBA85C}" dt="2022-03-20T00:29:56.752" v="536" actId="478"/>
          <ac:picMkLst>
            <pc:docMk/>
            <pc:sldMk cId="2626774955" sldId="262"/>
            <ac:picMk id="2054" creationId="{6ED2ABE1-FDF6-884F-8594-5B20F360C480}"/>
          </ac:picMkLst>
        </pc:picChg>
        <pc:picChg chg="add del">
          <ac:chgData name="Carsten Bruckner" userId="28af51b033be6ff1" providerId="LiveId" clId="{E0E2CC2E-B7DE-BF4D-AB6A-F3B294CBA85C}" dt="2022-03-20T00:30:08.760" v="538" actId="478"/>
          <ac:picMkLst>
            <pc:docMk/>
            <pc:sldMk cId="2626774955" sldId="262"/>
            <ac:picMk id="2056" creationId="{D323902F-FCCE-5B45-8798-6339980750F8}"/>
          </ac:picMkLst>
        </pc:picChg>
      </pc:sldChg>
      <pc:sldChg chg="addSp modSp new mod ord">
        <pc:chgData name="Carsten Bruckner" userId="28af51b033be6ff1" providerId="LiveId" clId="{E0E2CC2E-B7DE-BF4D-AB6A-F3B294CBA85C}" dt="2022-03-20T01:25:57.287" v="1332" actId="20578"/>
        <pc:sldMkLst>
          <pc:docMk/>
          <pc:sldMk cId="1896539588" sldId="263"/>
        </pc:sldMkLst>
        <pc:spChg chg="mod">
          <ac:chgData name="Carsten Bruckner" userId="28af51b033be6ff1" providerId="LiveId" clId="{E0E2CC2E-B7DE-BF4D-AB6A-F3B294CBA85C}" dt="2022-03-20T01:22:46.506" v="1320" actId="20577"/>
          <ac:spMkLst>
            <pc:docMk/>
            <pc:sldMk cId="1896539588" sldId="263"/>
            <ac:spMk id="2" creationId="{A648CB32-439F-4E42-895B-F370BEDC21FD}"/>
          </ac:spMkLst>
        </pc:spChg>
        <pc:spChg chg="mod">
          <ac:chgData name="Carsten Bruckner" userId="28af51b033be6ff1" providerId="LiveId" clId="{E0E2CC2E-B7DE-BF4D-AB6A-F3B294CBA85C}" dt="2022-03-20T01:23:00.001" v="1322" actId="14100"/>
          <ac:spMkLst>
            <pc:docMk/>
            <pc:sldMk cId="1896539588" sldId="263"/>
            <ac:spMk id="3" creationId="{3D8609B3-6091-AB46-AB58-E86E4F037D56}"/>
          </ac:spMkLst>
        </pc:spChg>
        <pc:picChg chg="add mod">
          <ac:chgData name="Carsten Bruckner" userId="28af51b033be6ff1" providerId="LiveId" clId="{E0E2CC2E-B7DE-BF4D-AB6A-F3B294CBA85C}" dt="2022-03-20T00:12:00.310" v="256" actId="1076"/>
          <ac:picMkLst>
            <pc:docMk/>
            <pc:sldMk cId="1896539588" sldId="263"/>
            <ac:picMk id="3074" creationId="{18C6ADBB-F9B2-A54F-8D76-BB53511235EA}"/>
          </ac:picMkLst>
        </pc:picChg>
      </pc:sldChg>
      <pc:sldChg chg="addSp modSp new mod">
        <pc:chgData name="Carsten Bruckner" userId="28af51b033be6ff1" providerId="LiveId" clId="{E0E2CC2E-B7DE-BF4D-AB6A-F3B294CBA85C}" dt="2022-03-20T01:19:33.291" v="1293" actId="20577"/>
        <pc:sldMkLst>
          <pc:docMk/>
          <pc:sldMk cId="2381625883" sldId="264"/>
        </pc:sldMkLst>
        <pc:spChg chg="mod">
          <ac:chgData name="Carsten Bruckner" userId="28af51b033be6ff1" providerId="LiveId" clId="{E0E2CC2E-B7DE-BF4D-AB6A-F3B294CBA85C}" dt="2022-03-20T01:19:33.291" v="1293" actId="20577"/>
          <ac:spMkLst>
            <pc:docMk/>
            <pc:sldMk cId="2381625883" sldId="264"/>
            <ac:spMk id="2" creationId="{8B43B466-446D-764D-95E2-A5A0F984F3F5}"/>
          </ac:spMkLst>
        </pc:spChg>
        <pc:spChg chg="mod">
          <ac:chgData name="Carsten Bruckner" userId="28af51b033be6ff1" providerId="LiveId" clId="{E0E2CC2E-B7DE-BF4D-AB6A-F3B294CBA85C}" dt="2022-03-20T00:33:45.549" v="542" actId="20577"/>
          <ac:spMkLst>
            <pc:docMk/>
            <pc:sldMk cId="2381625883" sldId="264"/>
            <ac:spMk id="3" creationId="{6B87BC4C-49FD-5541-84E1-92C323A5A7C7}"/>
          </ac:spMkLst>
        </pc:spChg>
        <pc:picChg chg="add mod">
          <ac:chgData name="Carsten Bruckner" userId="28af51b033be6ff1" providerId="LiveId" clId="{E0E2CC2E-B7DE-BF4D-AB6A-F3B294CBA85C}" dt="2022-03-20T00:24:31.694" v="324" actId="1076"/>
          <ac:picMkLst>
            <pc:docMk/>
            <pc:sldMk cId="2381625883" sldId="264"/>
            <ac:picMk id="4" creationId="{C4741489-8B5A-5A4C-BF97-369A263A7BF2}"/>
          </ac:picMkLst>
        </pc:picChg>
      </pc:sldChg>
      <pc:sldChg chg="modSp new del mod">
        <pc:chgData name="Carsten Bruckner" userId="28af51b033be6ff1" providerId="LiveId" clId="{E0E2CC2E-B7DE-BF4D-AB6A-F3B294CBA85C}" dt="2022-03-20T01:19:15.757" v="1267" actId="2696"/>
        <pc:sldMkLst>
          <pc:docMk/>
          <pc:sldMk cId="3082826263" sldId="265"/>
        </pc:sldMkLst>
        <pc:spChg chg="mod">
          <ac:chgData name="Carsten Bruckner" userId="28af51b033be6ff1" providerId="LiveId" clId="{E0E2CC2E-B7DE-BF4D-AB6A-F3B294CBA85C}" dt="2022-03-20T00:54:32.161" v="1011" actId="20577"/>
          <ac:spMkLst>
            <pc:docMk/>
            <pc:sldMk cId="3082826263" sldId="265"/>
            <ac:spMk id="3" creationId="{77EFED86-04D5-9C42-96B1-EE42A1746356}"/>
          </ac:spMkLst>
        </pc:spChg>
      </pc:sldChg>
      <pc:sldChg chg="addSp delSp modSp new mod ord">
        <pc:chgData name="Carsten Bruckner" userId="28af51b033be6ff1" providerId="LiveId" clId="{E0E2CC2E-B7DE-BF4D-AB6A-F3B294CBA85C}" dt="2022-03-20T01:31:13.997" v="1344" actId="20577"/>
        <pc:sldMkLst>
          <pc:docMk/>
          <pc:sldMk cId="3943132946" sldId="266"/>
        </pc:sldMkLst>
        <pc:spChg chg="mod">
          <ac:chgData name="Carsten Bruckner" userId="28af51b033be6ff1" providerId="LiveId" clId="{E0E2CC2E-B7DE-BF4D-AB6A-F3B294CBA85C}" dt="2022-03-20T01:16:33.169" v="1171" actId="14100"/>
          <ac:spMkLst>
            <pc:docMk/>
            <pc:sldMk cId="3943132946" sldId="266"/>
            <ac:spMk id="2" creationId="{AC19A900-3C0F-6B4A-8EA2-D674CD3F92C8}"/>
          </ac:spMkLst>
        </pc:spChg>
        <pc:spChg chg="add del mod">
          <ac:chgData name="Carsten Bruckner" userId="28af51b033be6ff1" providerId="LiveId" clId="{E0E2CC2E-B7DE-BF4D-AB6A-F3B294CBA85C}" dt="2022-03-20T01:31:13.997" v="1344" actId="20577"/>
          <ac:spMkLst>
            <pc:docMk/>
            <pc:sldMk cId="3943132946" sldId="266"/>
            <ac:spMk id="3" creationId="{D4ED12E0-C710-354A-B852-9E34717A58F9}"/>
          </ac:spMkLst>
        </pc:spChg>
        <pc:picChg chg="add mod">
          <ac:chgData name="Carsten Bruckner" userId="28af51b033be6ff1" providerId="LiveId" clId="{E0E2CC2E-B7DE-BF4D-AB6A-F3B294CBA85C}" dt="2022-03-20T01:16:06.023" v="1168" actId="1076"/>
          <ac:picMkLst>
            <pc:docMk/>
            <pc:sldMk cId="3943132946" sldId="266"/>
            <ac:picMk id="5122" creationId="{D84FC7F9-7F26-CA4F-A8A1-C25AAD9B12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F922-C571-CC43-8508-88FBEA3DD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7B67C2-3B14-184C-841B-AE8937C07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AE682-02A0-6949-82BA-DC2C889B3F12}"/>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34B5935E-0E62-1649-9CDA-EA0838237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87934-B5F0-3F47-A39C-6E7527907258}"/>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134365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AE5B-8948-5849-AB29-CA2831EBC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A68B8-788C-F14D-A622-DDE681E69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6A26E-DEDD-274F-AE1A-D0C59CD84C2B}"/>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F5C595FC-DF83-4246-BAA8-486E8C6A7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622F7-BAD9-1E47-BC50-595327471C2C}"/>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323458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E8A13-3956-AA42-8CFB-9B36CBCC9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D8F848-1C2D-6B46-8297-6043C0BFF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D44AD-AAC0-4F43-947D-1F231118D4DA}"/>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36A86F6B-A42F-2945-92E9-A4C778AC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3B328-C253-7E4B-8496-318E6C8C5A0C}"/>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197614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F729-DFB1-2F43-ABB5-9956606FB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AE957-97CE-3A47-9BB0-AB2472A04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F2498-F322-7B44-8900-9E2E2615160A}"/>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8BEE1887-8956-EC47-BE97-901510159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DB139-26CA-9345-8E9F-B80A18D5EC61}"/>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401067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8140-DA32-D042-AC7E-D24501C548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8993D-40C0-5E40-BAF5-57C024552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10AA9-E2A6-3846-9114-C56659BAF04E}"/>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FA6F21A8-539A-1D45-946C-CE5EFF64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EED6F-AC8D-6F42-A18D-DF9F73D9B025}"/>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230127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293D-8D1F-6F4F-A8DF-77A57A2F6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A44A22-F199-E044-ADD7-D8DC6ADD1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03C30E-AD33-9046-8452-402EDD7421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0CB461-6E3F-F64E-978D-45FD1A32C585}"/>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6" name="Footer Placeholder 5">
            <a:extLst>
              <a:ext uri="{FF2B5EF4-FFF2-40B4-BE49-F238E27FC236}">
                <a16:creationId xmlns:a16="http://schemas.microsoft.com/office/drawing/2014/main" id="{F1A599F7-4580-7E4C-A4E2-BBC6F0095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ED142-23EA-D84A-AD11-DB8B9B6B73D0}"/>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126205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C7A2-1159-2143-AAD5-02EFD7FEDD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24694-6715-B64C-AF53-69E61BCBD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FC10F3-B64C-BE48-9C3C-A8EC17023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C90906-4D31-1146-A731-A50AEC42A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D9FA8-9730-3449-AFF2-37A09CCEF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DC793-92E8-B54F-A454-42CD29C192CF}"/>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8" name="Footer Placeholder 7">
            <a:extLst>
              <a:ext uri="{FF2B5EF4-FFF2-40B4-BE49-F238E27FC236}">
                <a16:creationId xmlns:a16="http://schemas.microsoft.com/office/drawing/2014/main" id="{B93AF44B-2D8E-6D42-8075-D787908AC3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18D19C-5863-434D-81B0-FBB7B9EF5345}"/>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311267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1950-A6BD-7A40-A835-D615539A5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A58AB-4375-C24A-A9AF-3E86A56A66C9}"/>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4" name="Footer Placeholder 3">
            <a:extLst>
              <a:ext uri="{FF2B5EF4-FFF2-40B4-BE49-F238E27FC236}">
                <a16:creationId xmlns:a16="http://schemas.microsoft.com/office/drawing/2014/main" id="{999E2E6D-92DA-5848-8D69-52EF0A90F9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9B098-3DD6-0D40-9693-5715017AD4E7}"/>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51434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21ABD-1EE1-2942-8E9F-007A3F4F9DDA}"/>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3" name="Footer Placeholder 2">
            <a:extLst>
              <a:ext uri="{FF2B5EF4-FFF2-40B4-BE49-F238E27FC236}">
                <a16:creationId xmlns:a16="http://schemas.microsoft.com/office/drawing/2014/main" id="{4B542E18-73CA-F843-8547-7070A5F9E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08A1B-F4C2-4E47-B04D-34DA72F097D3}"/>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398754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EAED-DF9D-8D43-9E1B-04A315BBE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409CB4-ECE1-5048-A489-C78362A66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FEEE0A-75FE-524E-BA16-7DD356403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4DED8-7595-E848-AA9E-47238218A618}"/>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6" name="Footer Placeholder 5">
            <a:extLst>
              <a:ext uri="{FF2B5EF4-FFF2-40B4-BE49-F238E27FC236}">
                <a16:creationId xmlns:a16="http://schemas.microsoft.com/office/drawing/2014/main" id="{8CB33406-9199-A146-BBA9-C0477034D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67A22-1912-8547-8865-655C10C02E8F}"/>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36849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70CE-F502-D24E-8B8A-AE47B3D1B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C3C370-4970-C145-A05D-E492953A2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36EC9-B096-8246-B2FC-2B8A4984B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BC6AB-9C29-B94F-A131-1E3D1B264065}"/>
              </a:ext>
            </a:extLst>
          </p:cNvPr>
          <p:cNvSpPr>
            <a:spLocks noGrp="1"/>
          </p:cNvSpPr>
          <p:nvPr>
            <p:ph type="dt" sz="half" idx="10"/>
          </p:nvPr>
        </p:nvSpPr>
        <p:spPr/>
        <p:txBody>
          <a:bodyPr/>
          <a:lstStyle/>
          <a:p>
            <a:fld id="{75821FC4-7C41-9F48-BADF-ABE09CB6DC95}" type="datetimeFigureOut">
              <a:rPr lang="en-US" smtClean="0"/>
              <a:t>3/19/22</a:t>
            </a:fld>
            <a:endParaRPr lang="en-US"/>
          </a:p>
        </p:txBody>
      </p:sp>
      <p:sp>
        <p:nvSpPr>
          <p:cNvPr id="6" name="Footer Placeholder 5">
            <a:extLst>
              <a:ext uri="{FF2B5EF4-FFF2-40B4-BE49-F238E27FC236}">
                <a16:creationId xmlns:a16="http://schemas.microsoft.com/office/drawing/2014/main" id="{1365492E-7766-F44B-AA45-D7CE332D0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457C5-B223-9445-8440-D5F151897291}"/>
              </a:ext>
            </a:extLst>
          </p:cNvPr>
          <p:cNvSpPr>
            <a:spLocks noGrp="1"/>
          </p:cNvSpPr>
          <p:nvPr>
            <p:ph type="sldNum" sz="quarter" idx="12"/>
          </p:nvPr>
        </p:nvSpPr>
        <p:spPr/>
        <p:txBody>
          <a:bodyPr/>
          <a:lstStyle/>
          <a:p>
            <a:fld id="{DBF909F6-5359-6C49-A050-971D5E8F2116}" type="slidenum">
              <a:rPr lang="en-US" smtClean="0"/>
              <a:t>‹#›</a:t>
            </a:fld>
            <a:endParaRPr lang="en-US"/>
          </a:p>
        </p:txBody>
      </p:sp>
    </p:spTree>
    <p:extLst>
      <p:ext uri="{BB962C8B-B14F-4D97-AF65-F5344CB8AC3E}">
        <p14:creationId xmlns:p14="http://schemas.microsoft.com/office/powerpoint/2010/main" val="88195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F9691-CBB7-A248-B19E-1F671C5B3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89D8B5-0FD9-7C4F-B74A-367A2AF98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E81D7-1E27-4440-A824-598C500DA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21FC4-7C41-9F48-BADF-ABE09CB6DC95}" type="datetimeFigureOut">
              <a:rPr lang="en-US" smtClean="0"/>
              <a:t>3/19/22</a:t>
            </a:fld>
            <a:endParaRPr lang="en-US"/>
          </a:p>
        </p:txBody>
      </p:sp>
      <p:sp>
        <p:nvSpPr>
          <p:cNvPr id="5" name="Footer Placeholder 4">
            <a:extLst>
              <a:ext uri="{FF2B5EF4-FFF2-40B4-BE49-F238E27FC236}">
                <a16:creationId xmlns:a16="http://schemas.microsoft.com/office/drawing/2014/main" id="{448155CD-3CC8-DD4C-857B-8913BEB74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FC8FB2-3948-AF49-AC68-3BD97A0C3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909F6-5359-6C49-A050-971D5E8F2116}" type="slidenum">
              <a:rPr lang="en-US" smtClean="0"/>
              <a:t>‹#›</a:t>
            </a:fld>
            <a:endParaRPr lang="en-US"/>
          </a:p>
        </p:txBody>
      </p:sp>
    </p:spTree>
    <p:extLst>
      <p:ext uri="{BB962C8B-B14F-4D97-AF65-F5344CB8AC3E}">
        <p14:creationId xmlns:p14="http://schemas.microsoft.com/office/powerpoint/2010/main" val="2240617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pavelbiz/eyes-rt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baeldung.com/cs/ml-relu-dropout-lay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55231347/using-dropout-on-convolutional-layers-in-keras" TargetMode="External"/><Relationship Id="rId2" Type="http://schemas.openxmlformats.org/officeDocument/2006/relationships/hyperlink" Target="https://keras.io/api/layers/regularization_layers/spatial_dropout2d/" TargetMode="External"/><Relationship Id="rId1" Type="http://schemas.openxmlformats.org/officeDocument/2006/relationships/slideLayout" Target="../slideLayouts/slideLayout2.xml"/><Relationship Id="rId4" Type="http://schemas.openxmlformats.org/officeDocument/2006/relationships/hyperlink" Target="https://machinelearningmastery.com/dropout-for-regularizing-deep-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A900-3C0F-6B4A-8EA2-D674CD3F92C8}"/>
              </a:ext>
            </a:extLst>
          </p:cNvPr>
          <p:cNvSpPr>
            <a:spLocks noGrp="1"/>
          </p:cNvSpPr>
          <p:nvPr>
            <p:ph type="title"/>
          </p:nvPr>
        </p:nvSpPr>
        <p:spPr>
          <a:xfrm>
            <a:off x="838200" y="365125"/>
            <a:ext cx="4505325" cy="1325563"/>
          </a:xfrm>
        </p:spPr>
        <p:txBody>
          <a:bodyPr>
            <a:normAutofit/>
          </a:bodyPr>
          <a:lstStyle/>
          <a:p>
            <a:r>
              <a:rPr lang="en-US" sz="3600" dirty="0"/>
              <a:t>Male or Female eyes?</a:t>
            </a:r>
          </a:p>
        </p:txBody>
      </p:sp>
      <p:sp>
        <p:nvSpPr>
          <p:cNvPr id="3" name="Content Placeholder 2">
            <a:extLst>
              <a:ext uri="{FF2B5EF4-FFF2-40B4-BE49-F238E27FC236}">
                <a16:creationId xmlns:a16="http://schemas.microsoft.com/office/drawing/2014/main" id="{D4ED12E0-C710-354A-B852-9E34717A58F9}"/>
              </a:ext>
            </a:extLst>
          </p:cNvPr>
          <p:cNvSpPr>
            <a:spLocks noGrp="1"/>
          </p:cNvSpPr>
          <p:nvPr>
            <p:ph idx="1"/>
          </p:nvPr>
        </p:nvSpPr>
        <p:spPr>
          <a:xfrm>
            <a:off x="838200" y="1825625"/>
            <a:ext cx="4241800" cy="4351338"/>
          </a:xfrm>
        </p:spPr>
        <p:txBody>
          <a:bodyPr/>
          <a:lstStyle/>
          <a:p>
            <a:r>
              <a:rPr lang="en-US" dirty="0">
                <a:hlinkClick r:id="rId2"/>
              </a:rPr>
              <a:t>https://www.kaggle.com/pavelbiz/eyes-rtte</a:t>
            </a:r>
            <a:endParaRPr lang="en-US" dirty="0"/>
          </a:p>
          <a:p>
            <a:pPr lvl="1"/>
            <a:r>
              <a:rPr lang="en-US" dirty="0" err="1"/>
              <a:t>femaleeyes</a:t>
            </a:r>
            <a:r>
              <a:rPr lang="en-US" dirty="0"/>
              <a:t> folder with 5202 images</a:t>
            </a:r>
          </a:p>
          <a:p>
            <a:pPr lvl="1"/>
            <a:r>
              <a:rPr lang="en-US" dirty="0" err="1"/>
              <a:t>maleeyes</a:t>
            </a:r>
            <a:r>
              <a:rPr lang="en-US" dirty="0"/>
              <a:t> folder with 6323 images</a:t>
            </a:r>
          </a:p>
          <a:p>
            <a:pPr lvl="1"/>
            <a:r>
              <a:rPr lang="en-US" dirty="0"/>
              <a:t>42MB total</a:t>
            </a:r>
          </a:p>
          <a:p>
            <a:endParaRPr lang="en-US" dirty="0"/>
          </a:p>
        </p:txBody>
      </p:sp>
      <p:pic>
        <p:nvPicPr>
          <p:cNvPr id="5122" name="Picture 2">
            <a:extLst>
              <a:ext uri="{FF2B5EF4-FFF2-40B4-BE49-F238E27FC236}">
                <a16:creationId xmlns:a16="http://schemas.microsoft.com/office/drawing/2014/main" id="{D84FC7F9-7F26-CA4F-A8A1-C25AAD9B1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0"/>
            <a:ext cx="6848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3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FAD34B-D4FF-914B-BA02-05B19131B87B}"/>
              </a:ext>
            </a:extLst>
          </p:cNvPr>
          <p:cNvSpPr txBox="1"/>
          <p:nvPr/>
        </p:nvSpPr>
        <p:spPr>
          <a:xfrm>
            <a:off x="112782" y="14530"/>
            <a:ext cx="10001985" cy="646331"/>
          </a:xfrm>
          <a:prstGeom prst="rect">
            <a:avLst/>
          </a:prstGeom>
          <a:noFill/>
        </p:spPr>
        <p:txBody>
          <a:bodyPr wrap="square" rtlCol="0">
            <a:spAutoFit/>
          </a:bodyPr>
          <a:lstStyle/>
          <a:p>
            <a:r>
              <a:rPr lang="en-US" dirty="0"/>
              <a:t>How are the different colors combined at first step?</a:t>
            </a:r>
          </a:p>
          <a:p>
            <a:r>
              <a:rPr lang="en-US" dirty="0"/>
              <a:t>All three Conv2D are 3*3 pixel convolutions.  Why do later versions use more parameters?</a:t>
            </a:r>
          </a:p>
        </p:txBody>
      </p:sp>
      <p:grpSp>
        <p:nvGrpSpPr>
          <p:cNvPr id="131" name="Group 130">
            <a:extLst>
              <a:ext uri="{FF2B5EF4-FFF2-40B4-BE49-F238E27FC236}">
                <a16:creationId xmlns:a16="http://schemas.microsoft.com/office/drawing/2014/main" id="{C7171F40-68E5-7247-8954-B4D1CD3FB818}"/>
              </a:ext>
            </a:extLst>
          </p:cNvPr>
          <p:cNvGrpSpPr/>
          <p:nvPr/>
        </p:nvGrpSpPr>
        <p:grpSpPr>
          <a:xfrm>
            <a:off x="0" y="1707276"/>
            <a:ext cx="12078212" cy="4963050"/>
            <a:chOff x="0" y="1707276"/>
            <a:chExt cx="12078212" cy="4963050"/>
          </a:xfrm>
        </p:grpSpPr>
        <p:sp>
          <p:nvSpPr>
            <p:cNvPr id="19" name="TextBox 18">
              <a:extLst>
                <a:ext uri="{FF2B5EF4-FFF2-40B4-BE49-F238E27FC236}">
                  <a16:creationId xmlns:a16="http://schemas.microsoft.com/office/drawing/2014/main" id="{B28F0C7B-E12D-854B-ADB6-4D950BDFA3D2}"/>
                </a:ext>
              </a:extLst>
            </p:cNvPr>
            <p:cNvSpPr txBox="1"/>
            <p:nvPr/>
          </p:nvSpPr>
          <p:spPr>
            <a:xfrm>
              <a:off x="2823927" y="2011397"/>
              <a:ext cx="2405146" cy="369332"/>
            </a:xfrm>
            <a:prstGeom prst="rect">
              <a:avLst/>
            </a:prstGeom>
            <a:noFill/>
          </p:spPr>
          <p:txBody>
            <a:bodyPr wrap="none" rtlCol="0">
              <a:spAutoFit/>
            </a:bodyPr>
            <a:lstStyle/>
            <a:p>
              <a:pPr algn="ctr"/>
              <a:r>
                <a:rPr lang="en-US" dirty="0" err="1"/>
                <a:t>BatchNormalization</a:t>
              </a:r>
              <a:r>
                <a:rPr lang="en-US" dirty="0"/>
                <a:t> </a:t>
              </a:r>
              <a:r>
                <a:rPr lang="en-US" sz="1000" dirty="0"/>
                <a:t>4*</a:t>
              </a:r>
              <a:r>
                <a:rPr lang="en-US" sz="1000" dirty="0">
                  <a:solidFill>
                    <a:srgbClr val="FF0000"/>
                  </a:solidFill>
                </a:rPr>
                <a:t>32</a:t>
              </a:r>
            </a:p>
          </p:txBody>
        </p:sp>
        <p:pic>
          <p:nvPicPr>
            <p:cNvPr id="8" name="Picture 7">
              <a:extLst>
                <a:ext uri="{FF2B5EF4-FFF2-40B4-BE49-F238E27FC236}">
                  <a16:creationId xmlns:a16="http://schemas.microsoft.com/office/drawing/2014/main" id="{237E72C2-2DE7-454A-9574-20643AAC5AB7}"/>
                </a:ext>
              </a:extLst>
            </p:cNvPr>
            <p:cNvPicPr>
              <a:picLocks noChangeAspect="1"/>
            </p:cNvPicPr>
            <p:nvPr/>
          </p:nvPicPr>
          <p:blipFill>
            <a:blip r:embed="rId2"/>
            <a:stretch>
              <a:fillRect/>
            </a:stretch>
          </p:blipFill>
          <p:spPr>
            <a:xfrm>
              <a:off x="0" y="3589210"/>
              <a:ext cx="1589338" cy="1936436"/>
            </a:xfrm>
            <a:prstGeom prst="rect">
              <a:avLst/>
            </a:prstGeom>
            <a:scene3d>
              <a:camera prst="isometricRightUp">
                <a:rot lat="1800000" lon="17820000" rev="0"/>
              </a:camera>
              <a:lightRig rig="threePt" dir="t"/>
            </a:scene3d>
          </p:spPr>
        </p:pic>
        <p:sp>
          <p:nvSpPr>
            <p:cNvPr id="4" name="Cube 3">
              <a:extLst>
                <a:ext uri="{FF2B5EF4-FFF2-40B4-BE49-F238E27FC236}">
                  <a16:creationId xmlns:a16="http://schemas.microsoft.com/office/drawing/2014/main" id="{714E18C9-0416-0944-B9DF-3CF2012EB448}"/>
                </a:ext>
              </a:extLst>
            </p:cNvPr>
            <p:cNvSpPr/>
            <p:nvPr/>
          </p:nvSpPr>
          <p:spPr>
            <a:xfrm>
              <a:off x="1033727" y="3365052"/>
              <a:ext cx="1552767" cy="2384752"/>
            </a:xfrm>
            <a:prstGeom prst="cube">
              <a:avLst>
                <a:gd name="adj" fmla="val 52370"/>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EE0070A-5231-974D-925D-D91F9DEFD1CB}"/>
                </a:ext>
              </a:extLst>
            </p:cNvPr>
            <p:cNvSpPr txBox="1"/>
            <p:nvPr/>
          </p:nvSpPr>
          <p:spPr>
            <a:xfrm>
              <a:off x="198988" y="5900884"/>
              <a:ext cx="686406" cy="430887"/>
            </a:xfrm>
            <a:prstGeom prst="rect">
              <a:avLst/>
            </a:prstGeom>
            <a:noFill/>
          </p:spPr>
          <p:txBody>
            <a:bodyPr wrap="none" rtlCol="0">
              <a:spAutoFit/>
            </a:bodyPr>
            <a:lstStyle/>
            <a:p>
              <a:r>
                <a:rPr lang="en-US" sz="1100" dirty="0"/>
                <a:t>75*75</a:t>
              </a:r>
              <a:r>
                <a:rPr lang="en-US" sz="1100" dirty="0">
                  <a:solidFill>
                    <a:srgbClr val="FF0000"/>
                  </a:solidFill>
                </a:rPr>
                <a:t>*3</a:t>
              </a:r>
            </a:p>
            <a:p>
              <a:r>
                <a:rPr lang="en-US" sz="1100" dirty="0">
                  <a:solidFill>
                    <a:srgbClr val="FF0000"/>
                  </a:solidFill>
                </a:rPr>
                <a:t>(RGB)</a:t>
              </a:r>
            </a:p>
          </p:txBody>
        </p:sp>
        <p:sp>
          <p:nvSpPr>
            <p:cNvPr id="10" name="TextBox 9">
              <a:extLst>
                <a:ext uri="{FF2B5EF4-FFF2-40B4-BE49-F238E27FC236}">
                  <a16:creationId xmlns:a16="http://schemas.microsoft.com/office/drawing/2014/main" id="{06C4B478-E822-E641-AE6A-6A032B1FAFB3}"/>
                </a:ext>
              </a:extLst>
            </p:cNvPr>
            <p:cNvSpPr txBox="1"/>
            <p:nvPr/>
          </p:nvSpPr>
          <p:spPr>
            <a:xfrm>
              <a:off x="922243" y="5900885"/>
              <a:ext cx="909981" cy="769441"/>
            </a:xfrm>
            <a:prstGeom prst="rect">
              <a:avLst/>
            </a:prstGeom>
            <a:noFill/>
          </p:spPr>
          <p:txBody>
            <a:bodyPr wrap="square" rtlCol="0">
              <a:spAutoFit/>
            </a:bodyPr>
            <a:lstStyle/>
            <a:p>
              <a:pPr algn="ctr"/>
              <a:r>
                <a:rPr lang="en-US" sz="1100" dirty="0"/>
                <a:t>73*73</a:t>
              </a:r>
              <a:r>
                <a:rPr lang="en-US" sz="1100" dirty="0">
                  <a:solidFill>
                    <a:srgbClr val="FF0000"/>
                  </a:solidFill>
                </a:rPr>
                <a:t>*32</a:t>
              </a:r>
            </a:p>
            <a:p>
              <a:pPr algn="ctr"/>
              <a:r>
                <a:rPr lang="en-US" sz="1100" dirty="0">
                  <a:solidFill>
                    <a:srgbClr val="FF0000"/>
                  </a:solidFill>
                </a:rPr>
                <a:t>(different filter patterns)</a:t>
              </a:r>
            </a:p>
          </p:txBody>
        </p:sp>
        <p:sp>
          <p:nvSpPr>
            <p:cNvPr id="13" name="TextBox 12">
              <a:extLst>
                <a:ext uri="{FF2B5EF4-FFF2-40B4-BE49-F238E27FC236}">
                  <a16:creationId xmlns:a16="http://schemas.microsoft.com/office/drawing/2014/main" id="{9B62342E-2F81-8043-BF94-6596565A9109}"/>
                </a:ext>
              </a:extLst>
            </p:cNvPr>
            <p:cNvSpPr txBox="1"/>
            <p:nvPr/>
          </p:nvSpPr>
          <p:spPr>
            <a:xfrm>
              <a:off x="1566356" y="1707276"/>
              <a:ext cx="1721305" cy="369332"/>
            </a:xfrm>
            <a:prstGeom prst="rect">
              <a:avLst/>
            </a:prstGeom>
            <a:noFill/>
          </p:spPr>
          <p:txBody>
            <a:bodyPr wrap="none" rtlCol="0">
              <a:spAutoFit/>
            </a:bodyPr>
            <a:lstStyle/>
            <a:p>
              <a:r>
                <a:rPr lang="en-US" dirty="0"/>
                <a:t>Conv2D </a:t>
              </a:r>
              <a:r>
                <a:rPr lang="en-US" sz="1000" dirty="0"/>
                <a:t>(3*3*3 +1)*</a:t>
              </a:r>
              <a:r>
                <a:rPr lang="en-US" sz="1000" dirty="0">
                  <a:solidFill>
                    <a:srgbClr val="FF0000"/>
                  </a:solidFill>
                </a:rPr>
                <a:t>32</a:t>
              </a:r>
            </a:p>
          </p:txBody>
        </p:sp>
        <p:sp>
          <p:nvSpPr>
            <p:cNvPr id="17" name="Cube 16">
              <a:extLst>
                <a:ext uri="{FF2B5EF4-FFF2-40B4-BE49-F238E27FC236}">
                  <a16:creationId xmlns:a16="http://schemas.microsoft.com/office/drawing/2014/main" id="{7EF385E2-EA09-4148-80AC-418AFB20D7FA}"/>
                </a:ext>
              </a:extLst>
            </p:cNvPr>
            <p:cNvSpPr/>
            <p:nvPr/>
          </p:nvSpPr>
          <p:spPr>
            <a:xfrm>
              <a:off x="1860903" y="3365052"/>
              <a:ext cx="1552767" cy="2384752"/>
            </a:xfrm>
            <a:prstGeom prst="cube">
              <a:avLst>
                <a:gd name="adj" fmla="val 52370"/>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ube 19">
              <a:extLst>
                <a:ext uri="{FF2B5EF4-FFF2-40B4-BE49-F238E27FC236}">
                  <a16:creationId xmlns:a16="http://schemas.microsoft.com/office/drawing/2014/main" id="{C30E5577-75F7-ED46-A33D-FCC12E572BED}"/>
                </a:ext>
              </a:extLst>
            </p:cNvPr>
            <p:cNvSpPr/>
            <p:nvPr/>
          </p:nvSpPr>
          <p:spPr>
            <a:xfrm>
              <a:off x="2871586" y="3894082"/>
              <a:ext cx="1148479" cy="1162926"/>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C5BAB518-BF19-BF42-951B-06C032FC44B2}"/>
                </a:ext>
              </a:extLst>
            </p:cNvPr>
            <p:cNvSpPr txBox="1"/>
            <p:nvPr/>
          </p:nvSpPr>
          <p:spPr>
            <a:xfrm>
              <a:off x="3198131" y="2368537"/>
              <a:ext cx="1401950" cy="369332"/>
            </a:xfrm>
            <a:prstGeom prst="rect">
              <a:avLst/>
            </a:prstGeom>
            <a:noFill/>
          </p:spPr>
          <p:txBody>
            <a:bodyPr wrap="square" rtlCol="0">
              <a:spAutoFit/>
            </a:bodyPr>
            <a:lstStyle/>
            <a:p>
              <a:pPr algn="ctr"/>
              <a:r>
                <a:rPr lang="en-US" dirty="0" err="1"/>
                <a:t>MaxPooling</a:t>
              </a:r>
              <a:endParaRPr lang="en-US" dirty="0"/>
            </a:p>
          </p:txBody>
        </p:sp>
        <p:sp>
          <p:nvSpPr>
            <p:cNvPr id="22" name="TextBox 21">
              <a:extLst>
                <a:ext uri="{FF2B5EF4-FFF2-40B4-BE49-F238E27FC236}">
                  <a16:creationId xmlns:a16="http://schemas.microsoft.com/office/drawing/2014/main" id="{CD732EEF-9F36-D244-ABB3-23490E1D1225}"/>
                </a:ext>
              </a:extLst>
            </p:cNvPr>
            <p:cNvSpPr txBox="1"/>
            <p:nvPr/>
          </p:nvSpPr>
          <p:spPr>
            <a:xfrm>
              <a:off x="2856550" y="5900885"/>
              <a:ext cx="758541" cy="261610"/>
            </a:xfrm>
            <a:prstGeom prst="rect">
              <a:avLst/>
            </a:prstGeom>
            <a:noFill/>
          </p:spPr>
          <p:txBody>
            <a:bodyPr wrap="none" rtlCol="0">
              <a:spAutoFit/>
            </a:bodyPr>
            <a:lstStyle/>
            <a:p>
              <a:r>
                <a:rPr lang="en-US" sz="1100" dirty="0"/>
                <a:t>36*36</a:t>
              </a:r>
              <a:r>
                <a:rPr lang="en-US" sz="1100" dirty="0">
                  <a:solidFill>
                    <a:srgbClr val="FF0000"/>
                  </a:solidFill>
                </a:rPr>
                <a:t>*32</a:t>
              </a:r>
            </a:p>
          </p:txBody>
        </p:sp>
        <p:sp>
          <p:nvSpPr>
            <p:cNvPr id="23" name="Cube 22">
              <a:extLst>
                <a:ext uri="{FF2B5EF4-FFF2-40B4-BE49-F238E27FC236}">
                  <a16:creationId xmlns:a16="http://schemas.microsoft.com/office/drawing/2014/main" id="{8BF26709-62A8-9D4C-A589-47CDA1C54CF9}"/>
                </a:ext>
              </a:extLst>
            </p:cNvPr>
            <p:cNvSpPr/>
            <p:nvPr/>
          </p:nvSpPr>
          <p:spPr>
            <a:xfrm>
              <a:off x="3698762" y="3911608"/>
              <a:ext cx="1093954" cy="1107716"/>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A550B23-68EC-3B4E-8171-F11247FA69D5}"/>
                </a:ext>
              </a:extLst>
            </p:cNvPr>
            <p:cNvSpPr txBox="1"/>
            <p:nvPr/>
          </p:nvSpPr>
          <p:spPr>
            <a:xfrm>
              <a:off x="4204280" y="2714528"/>
              <a:ext cx="1615699" cy="369332"/>
            </a:xfrm>
            <a:prstGeom prst="rect">
              <a:avLst/>
            </a:prstGeom>
            <a:noFill/>
          </p:spPr>
          <p:txBody>
            <a:bodyPr wrap="none" rtlCol="0">
              <a:spAutoFit/>
            </a:bodyPr>
            <a:lstStyle/>
            <a:p>
              <a:pPr algn="ctr"/>
              <a:r>
                <a:rPr lang="en-US" dirty="0"/>
                <a:t>Conv2D </a:t>
              </a:r>
              <a:r>
                <a:rPr lang="en-US" sz="1000" dirty="0"/>
                <a:t>(</a:t>
              </a:r>
              <a:r>
                <a:rPr lang="en-US" sz="1000" dirty="0">
                  <a:highlight>
                    <a:srgbClr val="FFFF00"/>
                  </a:highlight>
                </a:rPr>
                <a:t>17*17</a:t>
              </a:r>
              <a:r>
                <a:rPr lang="en-US" sz="1000" dirty="0"/>
                <a:t>)*</a:t>
              </a:r>
              <a:r>
                <a:rPr lang="en-US" sz="1000" dirty="0">
                  <a:solidFill>
                    <a:srgbClr val="FF0000"/>
                  </a:solidFill>
                </a:rPr>
                <a:t>32</a:t>
              </a:r>
            </a:p>
          </p:txBody>
        </p:sp>
        <p:sp>
          <p:nvSpPr>
            <p:cNvPr id="25" name="TextBox 24">
              <a:extLst>
                <a:ext uri="{FF2B5EF4-FFF2-40B4-BE49-F238E27FC236}">
                  <a16:creationId xmlns:a16="http://schemas.microsoft.com/office/drawing/2014/main" id="{34FD1645-AABF-0C4A-8317-C1D6970D7FD6}"/>
                </a:ext>
              </a:extLst>
            </p:cNvPr>
            <p:cNvSpPr txBox="1"/>
            <p:nvPr/>
          </p:nvSpPr>
          <p:spPr>
            <a:xfrm>
              <a:off x="3744804" y="5904172"/>
              <a:ext cx="758541" cy="261610"/>
            </a:xfrm>
            <a:prstGeom prst="rect">
              <a:avLst/>
            </a:prstGeom>
            <a:noFill/>
          </p:spPr>
          <p:txBody>
            <a:bodyPr wrap="none" rtlCol="0">
              <a:spAutoFit/>
            </a:bodyPr>
            <a:lstStyle/>
            <a:p>
              <a:r>
                <a:rPr lang="en-US" sz="1100" dirty="0"/>
                <a:t>34*34</a:t>
              </a:r>
              <a:r>
                <a:rPr lang="en-US" sz="1100" dirty="0">
                  <a:solidFill>
                    <a:srgbClr val="FF0000"/>
                  </a:solidFill>
                </a:rPr>
                <a:t>*32</a:t>
              </a:r>
            </a:p>
          </p:txBody>
        </p:sp>
        <p:sp>
          <p:nvSpPr>
            <p:cNvPr id="26" name="Cube 25">
              <a:extLst>
                <a:ext uri="{FF2B5EF4-FFF2-40B4-BE49-F238E27FC236}">
                  <a16:creationId xmlns:a16="http://schemas.microsoft.com/office/drawing/2014/main" id="{2E1A4A31-97E4-7D43-A5E9-5503A35174CE}"/>
                </a:ext>
              </a:extLst>
            </p:cNvPr>
            <p:cNvSpPr/>
            <p:nvPr/>
          </p:nvSpPr>
          <p:spPr>
            <a:xfrm>
              <a:off x="4515878" y="4205057"/>
              <a:ext cx="921137" cy="556675"/>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BC4D44-349F-4640-A152-27A1C1632999}"/>
                </a:ext>
              </a:extLst>
            </p:cNvPr>
            <p:cNvSpPr txBox="1"/>
            <p:nvPr/>
          </p:nvSpPr>
          <p:spPr>
            <a:xfrm>
              <a:off x="4798350" y="3053866"/>
              <a:ext cx="1318870" cy="369332"/>
            </a:xfrm>
            <a:prstGeom prst="rect">
              <a:avLst/>
            </a:prstGeom>
            <a:noFill/>
          </p:spPr>
          <p:txBody>
            <a:bodyPr wrap="square" rtlCol="0">
              <a:spAutoFit/>
            </a:bodyPr>
            <a:lstStyle/>
            <a:p>
              <a:pPr algn="ctr"/>
              <a:r>
                <a:rPr lang="en-US" dirty="0" err="1"/>
                <a:t>MaxPooling</a:t>
              </a:r>
              <a:endParaRPr lang="en-US" dirty="0"/>
            </a:p>
          </p:txBody>
        </p:sp>
        <p:sp>
          <p:nvSpPr>
            <p:cNvPr id="28" name="TextBox 27">
              <a:extLst>
                <a:ext uri="{FF2B5EF4-FFF2-40B4-BE49-F238E27FC236}">
                  <a16:creationId xmlns:a16="http://schemas.microsoft.com/office/drawing/2014/main" id="{7E2F3DD1-66CD-0447-A252-185B2FB76FA7}"/>
                </a:ext>
              </a:extLst>
            </p:cNvPr>
            <p:cNvSpPr txBox="1"/>
            <p:nvPr/>
          </p:nvSpPr>
          <p:spPr>
            <a:xfrm>
              <a:off x="4444466" y="5912103"/>
              <a:ext cx="758541" cy="261610"/>
            </a:xfrm>
            <a:prstGeom prst="rect">
              <a:avLst/>
            </a:prstGeom>
            <a:noFill/>
          </p:spPr>
          <p:txBody>
            <a:bodyPr wrap="none" rtlCol="0">
              <a:spAutoFit/>
            </a:bodyPr>
            <a:lstStyle/>
            <a:p>
              <a:r>
                <a:rPr lang="en-US" sz="1100" dirty="0"/>
                <a:t>17*17</a:t>
              </a:r>
              <a:r>
                <a:rPr lang="en-US" sz="1100" dirty="0">
                  <a:solidFill>
                    <a:srgbClr val="FF0000"/>
                  </a:solidFill>
                </a:rPr>
                <a:t>*32</a:t>
              </a:r>
            </a:p>
          </p:txBody>
        </p:sp>
        <p:sp>
          <p:nvSpPr>
            <p:cNvPr id="29" name="Cube 28">
              <a:extLst>
                <a:ext uri="{FF2B5EF4-FFF2-40B4-BE49-F238E27FC236}">
                  <a16:creationId xmlns:a16="http://schemas.microsoft.com/office/drawing/2014/main" id="{907CE7BC-144C-FE49-848B-C3DDFFC1FA8D}"/>
                </a:ext>
              </a:extLst>
            </p:cNvPr>
            <p:cNvSpPr/>
            <p:nvPr/>
          </p:nvSpPr>
          <p:spPr>
            <a:xfrm>
              <a:off x="5293347" y="4218494"/>
              <a:ext cx="1746511" cy="520332"/>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1BC6E97-17D9-8341-B978-9789D78EC62E}"/>
                </a:ext>
              </a:extLst>
            </p:cNvPr>
            <p:cNvSpPr txBox="1"/>
            <p:nvPr/>
          </p:nvSpPr>
          <p:spPr>
            <a:xfrm>
              <a:off x="5591450" y="5912103"/>
              <a:ext cx="758541" cy="261610"/>
            </a:xfrm>
            <a:prstGeom prst="rect">
              <a:avLst/>
            </a:prstGeom>
            <a:noFill/>
          </p:spPr>
          <p:txBody>
            <a:bodyPr wrap="none" rtlCol="0">
              <a:spAutoFit/>
            </a:bodyPr>
            <a:lstStyle/>
            <a:p>
              <a:r>
                <a:rPr lang="en-US" sz="1100" dirty="0"/>
                <a:t>15*15</a:t>
              </a:r>
              <a:r>
                <a:rPr lang="en-US" sz="1100" dirty="0">
                  <a:solidFill>
                    <a:srgbClr val="FF0000"/>
                  </a:solidFill>
                </a:rPr>
                <a:t>*64</a:t>
              </a:r>
            </a:p>
          </p:txBody>
        </p:sp>
        <p:sp>
          <p:nvSpPr>
            <p:cNvPr id="31" name="TextBox 30">
              <a:extLst>
                <a:ext uri="{FF2B5EF4-FFF2-40B4-BE49-F238E27FC236}">
                  <a16:creationId xmlns:a16="http://schemas.microsoft.com/office/drawing/2014/main" id="{07E7E8E7-28F5-1046-94F1-87885C8A31A3}"/>
                </a:ext>
              </a:extLst>
            </p:cNvPr>
            <p:cNvSpPr txBox="1"/>
            <p:nvPr/>
          </p:nvSpPr>
          <p:spPr>
            <a:xfrm>
              <a:off x="5661326" y="3360705"/>
              <a:ext cx="911788" cy="523220"/>
            </a:xfrm>
            <a:prstGeom prst="rect">
              <a:avLst/>
            </a:prstGeom>
            <a:noFill/>
          </p:spPr>
          <p:txBody>
            <a:bodyPr wrap="none" rtlCol="0">
              <a:spAutoFit/>
            </a:bodyPr>
            <a:lstStyle/>
            <a:p>
              <a:pPr algn="ctr"/>
              <a:r>
                <a:rPr lang="en-US" dirty="0"/>
                <a:t>Conv2D</a:t>
              </a:r>
            </a:p>
            <a:p>
              <a:pPr algn="ctr"/>
              <a:r>
                <a:rPr lang="en-US" sz="1000" dirty="0"/>
                <a:t>(</a:t>
              </a:r>
              <a:r>
                <a:rPr lang="en-US" sz="1000" dirty="0">
                  <a:highlight>
                    <a:srgbClr val="FFFF00"/>
                  </a:highlight>
                </a:rPr>
                <a:t>17*17</a:t>
              </a:r>
              <a:r>
                <a:rPr lang="en-US" sz="1000" dirty="0"/>
                <a:t>)*</a:t>
              </a:r>
              <a:r>
                <a:rPr lang="en-US" sz="1000" dirty="0">
                  <a:solidFill>
                    <a:srgbClr val="FF0000"/>
                  </a:solidFill>
                </a:rPr>
                <a:t>64</a:t>
              </a:r>
            </a:p>
          </p:txBody>
        </p:sp>
        <p:sp>
          <p:nvSpPr>
            <p:cNvPr id="32" name="Cube 31">
              <a:extLst>
                <a:ext uri="{FF2B5EF4-FFF2-40B4-BE49-F238E27FC236}">
                  <a16:creationId xmlns:a16="http://schemas.microsoft.com/office/drawing/2014/main" id="{1804F2BD-0A77-DA41-81EF-9617AE22815F}"/>
                </a:ext>
              </a:extLst>
            </p:cNvPr>
            <p:cNvSpPr/>
            <p:nvPr/>
          </p:nvSpPr>
          <p:spPr>
            <a:xfrm>
              <a:off x="6904380" y="4215379"/>
              <a:ext cx="1746511" cy="520332"/>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CE7A1383-1F92-9144-A887-9CB072152A57}"/>
                </a:ext>
              </a:extLst>
            </p:cNvPr>
            <p:cNvSpPr txBox="1"/>
            <p:nvPr/>
          </p:nvSpPr>
          <p:spPr>
            <a:xfrm>
              <a:off x="6013576" y="1767930"/>
              <a:ext cx="1890345" cy="523220"/>
            </a:xfrm>
            <a:prstGeom prst="rect">
              <a:avLst/>
            </a:prstGeom>
            <a:noFill/>
          </p:spPr>
          <p:txBody>
            <a:bodyPr wrap="square" rtlCol="0">
              <a:spAutoFit/>
            </a:bodyPr>
            <a:lstStyle/>
            <a:p>
              <a:pPr algn="ctr"/>
              <a:r>
                <a:rPr lang="en-US" dirty="0"/>
                <a:t>SpacialDropout2D</a:t>
              </a:r>
            </a:p>
            <a:p>
              <a:pPr algn="ctr"/>
              <a:r>
                <a:rPr lang="en-US" sz="1000" dirty="0"/>
                <a:t>20% (training)</a:t>
              </a:r>
            </a:p>
          </p:txBody>
        </p:sp>
        <p:sp>
          <p:nvSpPr>
            <p:cNvPr id="34" name="TextBox 33">
              <a:extLst>
                <a:ext uri="{FF2B5EF4-FFF2-40B4-BE49-F238E27FC236}">
                  <a16:creationId xmlns:a16="http://schemas.microsoft.com/office/drawing/2014/main" id="{8F61555A-4FC5-B54F-AA4D-09285EDA5B9A}"/>
                </a:ext>
              </a:extLst>
            </p:cNvPr>
            <p:cNvSpPr txBox="1"/>
            <p:nvPr/>
          </p:nvSpPr>
          <p:spPr>
            <a:xfrm>
              <a:off x="7228624" y="5912103"/>
              <a:ext cx="758541" cy="261610"/>
            </a:xfrm>
            <a:prstGeom prst="rect">
              <a:avLst/>
            </a:prstGeom>
            <a:noFill/>
          </p:spPr>
          <p:txBody>
            <a:bodyPr wrap="none" rtlCol="0">
              <a:spAutoFit/>
            </a:bodyPr>
            <a:lstStyle/>
            <a:p>
              <a:r>
                <a:rPr lang="en-US" sz="1100" dirty="0"/>
                <a:t>15*15</a:t>
              </a:r>
              <a:r>
                <a:rPr lang="en-US" sz="1100" dirty="0">
                  <a:solidFill>
                    <a:srgbClr val="FF0000"/>
                  </a:solidFill>
                </a:rPr>
                <a:t>*64</a:t>
              </a:r>
            </a:p>
          </p:txBody>
        </p:sp>
        <p:sp>
          <p:nvSpPr>
            <p:cNvPr id="35" name="Cube 34">
              <a:extLst>
                <a:ext uri="{FF2B5EF4-FFF2-40B4-BE49-F238E27FC236}">
                  <a16:creationId xmlns:a16="http://schemas.microsoft.com/office/drawing/2014/main" id="{09396F33-E0A4-624E-9D8B-BD12085CF2C2}"/>
                </a:ext>
              </a:extLst>
            </p:cNvPr>
            <p:cNvSpPr/>
            <p:nvPr/>
          </p:nvSpPr>
          <p:spPr>
            <a:xfrm>
              <a:off x="8529560" y="4335180"/>
              <a:ext cx="1746511" cy="260571"/>
            </a:xfrm>
            <a:prstGeom prst="cube">
              <a:avLst>
                <a:gd name="adj" fmla="val 33215"/>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D521B836-02A8-0E4E-A878-6F744C056BFF}"/>
                </a:ext>
              </a:extLst>
            </p:cNvPr>
            <p:cNvSpPr txBox="1"/>
            <p:nvPr/>
          </p:nvSpPr>
          <p:spPr>
            <a:xfrm>
              <a:off x="7915767" y="3422936"/>
              <a:ext cx="1318870" cy="369332"/>
            </a:xfrm>
            <a:prstGeom prst="rect">
              <a:avLst/>
            </a:prstGeom>
            <a:noFill/>
          </p:spPr>
          <p:txBody>
            <a:bodyPr wrap="square" rtlCol="0">
              <a:spAutoFit/>
            </a:bodyPr>
            <a:lstStyle/>
            <a:p>
              <a:pPr algn="ctr"/>
              <a:r>
                <a:rPr lang="en-US" dirty="0" err="1"/>
                <a:t>MaxPooling</a:t>
              </a:r>
              <a:endParaRPr lang="en-US" dirty="0"/>
            </a:p>
          </p:txBody>
        </p:sp>
        <p:sp>
          <p:nvSpPr>
            <p:cNvPr id="37" name="TextBox 36">
              <a:extLst>
                <a:ext uri="{FF2B5EF4-FFF2-40B4-BE49-F238E27FC236}">
                  <a16:creationId xmlns:a16="http://schemas.microsoft.com/office/drawing/2014/main" id="{30D27EE3-0112-FF4F-B869-3D55F54FB776}"/>
                </a:ext>
              </a:extLst>
            </p:cNvPr>
            <p:cNvSpPr txBox="1"/>
            <p:nvPr/>
          </p:nvSpPr>
          <p:spPr>
            <a:xfrm>
              <a:off x="9005133" y="5915164"/>
              <a:ext cx="614271" cy="261610"/>
            </a:xfrm>
            <a:prstGeom prst="rect">
              <a:avLst/>
            </a:prstGeom>
            <a:noFill/>
          </p:spPr>
          <p:txBody>
            <a:bodyPr wrap="none" rtlCol="0">
              <a:spAutoFit/>
            </a:bodyPr>
            <a:lstStyle/>
            <a:p>
              <a:r>
                <a:rPr lang="en-US" sz="1100" dirty="0"/>
                <a:t>7*7</a:t>
              </a:r>
              <a:r>
                <a:rPr lang="en-US" sz="1100" dirty="0">
                  <a:solidFill>
                    <a:srgbClr val="FF0000"/>
                  </a:solidFill>
                </a:rPr>
                <a:t>*64</a:t>
              </a:r>
            </a:p>
          </p:txBody>
        </p:sp>
        <p:sp>
          <p:nvSpPr>
            <p:cNvPr id="38" name="Rectangle 37">
              <a:extLst>
                <a:ext uri="{FF2B5EF4-FFF2-40B4-BE49-F238E27FC236}">
                  <a16:creationId xmlns:a16="http://schemas.microsoft.com/office/drawing/2014/main" id="{B9C3778B-9CD6-4640-866D-17522ABF8DBA}"/>
                </a:ext>
              </a:extLst>
            </p:cNvPr>
            <p:cNvSpPr/>
            <p:nvPr/>
          </p:nvSpPr>
          <p:spPr>
            <a:xfrm>
              <a:off x="10447215" y="3087445"/>
              <a:ext cx="41802" cy="2725350"/>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809D6D1-0E47-3344-B1E1-D6CE3C797511}"/>
                </a:ext>
              </a:extLst>
            </p:cNvPr>
            <p:cNvSpPr txBox="1"/>
            <p:nvPr/>
          </p:nvSpPr>
          <p:spPr>
            <a:xfrm>
              <a:off x="10221010" y="5908526"/>
              <a:ext cx="480743" cy="261610"/>
            </a:xfrm>
            <a:prstGeom prst="rect">
              <a:avLst/>
            </a:prstGeom>
            <a:noFill/>
          </p:spPr>
          <p:txBody>
            <a:bodyPr wrap="square">
              <a:spAutoFit/>
            </a:bodyPr>
            <a:lstStyle/>
            <a:p>
              <a:pPr algn="ctr"/>
              <a:r>
                <a:rPr lang="en-US" sz="1100" dirty="0"/>
                <a:t>3136</a:t>
              </a:r>
            </a:p>
          </p:txBody>
        </p:sp>
        <p:sp>
          <p:nvSpPr>
            <p:cNvPr id="41" name="TextBox 40">
              <a:extLst>
                <a:ext uri="{FF2B5EF4-FFF2-40B4-BE49-F238E27FC236}">
                  <a16:creationId xmlns:a16="http://schemas.microsoft.com/office/drawing/2014/main" id="{96E53307-7A2E-4E44-82CF-69C256E54330}"/>
                </a:ext>
              </a:extLst>
            </p:cNvPr>
            <p:cNvSpPr txBox="1"/>
            <p:nvPr/>
          </p:nvSpPr>
          <p:spPr>
            <a:xfrm>
              <a:off x="9380392" y="3420365"/>
              <a:ext cx="833439" cy="337689"/>
            </a:xfrm>
            <a:prstGeom prst="rect">
              <a:avLst/>
            </a:prstGeom>
            <a:noFill/>
          </p:spPr>
          <p:txBody>
            <a:bodyPr wrap="square" rtlCol="0">
              <a:spAutoFit/>
            </a:bodyPr>
            <a:lstStyle/>
            <a:p>
              <a:pPr algn="ctr"/>
              <a:r>
                <a:rPr lang="en-US" dirty="0"/>
                <a:t>Flatten</a:t>
              </a:r>
            </a:p>
          </p:txBody>
        </p:sp>
        <p:sp>
          <p:nvSpPr>
            <p:cNvPr id="42" name="Rectangle 41">
              <a:extLst>
                <a:ext uri="{FF2B5EF4-FFF2-40B4-BE49-F238E27FC236}">
                  <a16:creationId xmlns:a16="http://schemas.microsoft.com/office/drawing/2014/main" id="{33BAFFE9-4E94-0E40-880B-DC4F91D7E577}"/>
                </a:ext>
              </a:extLst>
            </p:cNvPr>
            <p:cNvSpPr/>
            <p:nvPr/>
          </p:nvSpPr>
          <p:spPr>
            <a:xfrm>
              <a:off x="10794249" y="4347415"/>
              <a:ext cx="41802" cy="236883"/>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FAE6B6E-45BF-5946-B49D-E8D3DB20BE14}"/>
                </a:ext>
              </a:extLst>
            </p:cNvPr>
            <p:cNvSpPr txBox="1"/>
            <p:nvPr/>
          </p:nvSpPr>
          <p:spPr>
            <a:xfrm>
              <a:off x="10628803" y="5916091"/>
              <a:ext cx="414496" cy="246221"/>
            </a:xfrm>
            <a:prstGeom prst="rect">
              <a:avLst/>
            </a:prstGeom>
            <a:noFill/>
          </p:spPr>
          <p:txBody>
            <a:bodyPr wrap="square">
              <a:spAutoFit/>
            </a:bodyPr>
            <a:lstStyle/>
            <a:p>
              <a:pPr algn="ctr"/>
              <a:r>
                <a:rPr lang="en-US" sz="1000" dirty="0"/>
                <a:t>128</a:t>
              </a:r>
            </a:p>
          </p:txBody>
        </p:sp>
        <p:sp>
          <p:nvSpPr>
            <p:cNvPr id="44" name="TextBox 43">
              <a:extLst>
                <a:ext uri="{FF2B5EF4-FFF2-40B4-BE49-F238E27FC236}">
                  <a16:creationId xmlns:a16="http://schemas.microsoft.com/office/drawing/2014/main" id="{B0EA5C70-EC74-AF42-8B69-7E8E92C6B64C}"/>
                </a:ext>
              </a:extLst>
            </p:cNvPr>
            <p:cNvSpPr txBox="1"/>
            <p:nvPr/>
          </p:nvSpPr>
          <p:spPr>
            <a:xfrm>
              <a:off x="10056483" y="1985032"/>
              <a:ext cx="1117618" cy="523220"/>
            </a:xfrm>
            <a:prstGeom prst="rect">
              <a:avLst/>
            </a:prstGeom>
            <a:noFill/>
          </p:spPr>
          <p:txBody>
            <a:bodyPr wrap="square" rtlCol="0">
              <a:spAutoFit/>
            </a:bodyPr>
            <a:lstStyle/>
            <a:p>
              <a:pPr algn="ctr"/>
              <a:r>
                <a:rPr lang="en-US" dirty="0"/>
                <a:t>Dense </a:t>
              </a:r>
              <a:r>
                <a:rPr lang="en-US" sz="1000" dirty="0"/>
                <a:t>3136*128 + 128</a:t>
              </a:r>
            </a:p>
          </p:txBody>
        </p:sp>
        <p:sp>
          <p:nvSpPr>
            <p:cNvPr id="45" name="Rectangle 44">
              <a:extLst>
                <a:ext uri="{FF2B5EF4-FFF2-40B4-BE49-F238E27FC236}">
                  <a16:creationId xmlns:a16="http://schemas.microsoft.com/office/drawing/2014/main" id="{6AB7907E-9A10-4742-9B55-0B008B079493}"/>
                </a:ext>
              </a:extLst>
            </p:cNvPr>
            <p:cNvSpPr/>
            <p:nvPr/>
          </p:nvSpPr>
          <p:spPr>
            <a:xfrm>
              <a:off x="11249257" y="4349325"/>
              <a:ext cx="41802" cy="236883"/>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C0536A5-A0A4-6144-B707-2F976614649E}"/>
                </a:ext>
              </a:extLst>
            </p:cNvPr>
            <p:cNvSpPr txBox="1"/>
            <p:nvPr/>
          </p:nvSpPr>
          <p:spPr>
            <a:xfrm>
              <a:off x="11043299" y="5907630"/>
              <a:ext cx="414494" cy="246221"/>
            </a:xfrm>
            <a:prstGeom prst="rect">
              <a:avLst/>
            </a:prstGeom>
            <a:noFill/>
          </p:spPr>
          <p:txBody>
            <a:bodyPr wrap="square">
              <a:spAutoFit/>
            </a:bodyPr>
            <a:lstStyle/>
            <a:p>
              <a:pPr algn="ctr"/>
              <a:r>
                <a:rPr lang="en-US" sz="1000" dirty="0"/>
                <a:t>128</a:t>
              </a:r>
            </a:p>
          </p:txBody>
        </p:sp>
        <p:sp>
          <p:nvSpPr>
            <p:cNvPr id="47" name="TextBox 46">
              <a:extLst>
                <a:ext uri="{FF2B5EF4-FFF2-40B4-BE49-F238E27FC236}">
                  <a16:creationId xmlns:a16="http://schemas.microsoft.com/office/drawing/2014/main" id="{30215EAA-721E-4148-977C-56E37461F919}"/>
                </a:ext>
              </a:extLst>
            </p:cNvPr>
            <p:cNvSpPr txBox="1"/>
            <p:nvPr/>
          </p:nvSpPr>
          <p:spPr>
            <a:xfrm>
              <a:off x="10575948" y="2581275"/>
              <a:ext cx="978626" cy="523220"/>
            </a:xfrm>
            <a:prstGeom prst="rect">
              <a:avLst/>
            </a:prstGeom>
            <a:noFill/>
          </p:spPr>
          <p:txBody>
            <a:bodyPr wrap="square" rtlCol="0">
              <a:spAutoFit/>
            </a:bodyPr>
            <a:lstStyle/>
            <a:p>
              <a:pPr algn="ctr"/>
              <a:r>
                <a:rPr lang="en-US" dirty="0"/>
                <a:t>Dropout </a:t>
              </a:r>
              <a:r>
                <a:rPr lang="en-US" sz="1000" dirty="0"/>
                <a:t>20% (training)</a:t>
              </a:r>
            </a:p>
          </p:txBody>
        </p:sp>
        <p:sp>
          <p:nvSpPr>
            <p:cNvPr id="48" name="TextBox 47">
              <a:extLst>
                <a:ext uri="{FF2B5EF4-FFF2-40B4-BE49-F238E27FC236}">
                  <a16:creationId xmlns:a16="http://schemas.microsoft.com/office/drawing/2014/main" id="{9F2624AC-1910-1946-83E7-55B6C80421FC}"/>
                </a:ext>
              </a:extLst>
            </p:cNvPr>
            <p:cNvSpPr txBox="1"/>
            <p:nvPr/>
          </p:nvSpPr>
          <p:spPr>
            <a:xfrm>
              <a:off x="10928704" y="3147865"/>
              <a:ext cx="1149508" cy="854080"/>
            </a:xfrm>
            <a:prstGeom prst="rect">
              <a:avLst/>
            </a:prstGeom>
            <a:noFill/>
          </p:spPr>
          <p:txBody>
            <a:bodyPr wrap="square" rtlCol="0">
              <a:spAutoFit/>
            </a:bodyPr>
            <a:lstStyle/>
            <a:p>
              <a:pPr algn="ctr"/>
              <a:r>
                <a:rPr lang="en-US" dirty="0"/>
                <a:t>Dense</a:t>
              </a:r>
            </a:p>
            <a:p>
              <a:pPr algn="ctr"/>
              <a:r>
                <a:rPr lang="en-US" sz="1000" dirty="0"/>
                <a:t>128 + 1</a:t>
              </a:r>
            </a:p>
            <a:p>
              <a:pPr algn="ctr"/>
              <a:r>
                <a:rPr lang="en-US" sz="1000" dirty="0"/>
                <a:t>(sigmoid activation)</a:t>
              </a:r>
            </a:p>
          </p:txBody>
        </p:sp>
        <p:sp>
          <p:nvSpPr>
            <p:cNvPr id="49" name="Rectangle 48">
              <a:extLst>
                <a:ext uri="{FF2B5EF4-FFF2-40B4-BE49-F238E27FC236}">
                  <a16:creationId xmlns:a16="http://schemas.microsoft.com/office/drawing/2014/main" id="{2B327A9B-C048-EF4A-B676-38D72A9D5288}"/>
                </a:ext>
              </a:extLst>
            </p:cNvPr>
            <p:cNvSpPr/>
            <p:nvPr/>
          </p:nvSpPr>
          <p:spPr>
            <a:xfrm>
              <a:off x="11636462" y="4437226"/>
              <a:ext cx="58524" cy="5648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DE909B1-0474-2C42-85FE-AF0F89419252}"/>
                </a:ext>
              </a:extLst>
            </p:cNvPr>
            <p:cNvSpPr txBox="1"/>
            <p:nvPr/>
          </p:nvSpPr>
          <p:spPr>
            <a:xfrm>
              <a:off x="11563513" y="5912707"/>
              <a:ext cx="204422" cy="246221"/>
            </a:xfrm>
            <a:prstGeom prst="rect">
              <a:avLst/>
            </a:prstGeom>
            <a:noFill/>
          </p:spPr>
          <p:txBody>
            <a:bodyPr wrap="square">
              <a:spAutoFit/>
            </a:bodyPr>
            <a:lstStyle/>
            <a:p>
              <a:pPr algn="ctr"/>
              <a:r>
                <a:rPr lang="en-US" sz="1000" dirty="0"/>
                <a:t>1</a:t>
              </a:r>
            </a:p>
          </p:txBody>
        </p:sp>
        <p:cxnSp>
          <p:nvCxnSpPr>
            <p:cNvPr id="59" name="Elbow Connector 58">
              <a:extLst>
                <a:ext uri="{FF2B5EF4-FFF2-40B4-BE49-F238E27FC236}">
                  <a16:creationId xmlns:a16="http://schemas.microsoft.com/office/drawing/2014/main" id="{CD60B362-5DC6-D548-B744-15C4DC88119B}"/>
                </a:ext>
              </a:extLst>
            </p:cNvPr>
            <p:cNvCxnSpPr>
              <a:stCxn id="19" idx="1"/>
            </p:cNvCxnSpPr>
            <p:nvPr/>
          </p:nvCxnSpPr>
          <p:spPr>
            <a:xfrm rot="10800000" flipV="1">
              <a:off x="2624205" y="2196063"/>
              <a:ext cx="199723" cy="11495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563A02E5-37FE-174B-964E-6BBDB339A66F}"/>
                </a:ext>
              </a:extLst>
            </p:cNvPr>
            <p:cNvCxnSpPr>
              <a:cxnSpLocks/>
              <a:stCxn id="13" idx="1"/>
            </p:cNvCxnSpPr>
            <p:nvPr/>
          </p:nvCxnSpPr>
          <p:spPr>
            <a:xfrm rot="10800000" flipV="1">
              <a:off x="1500818" y="1891942"/>
              <a:ext cx="65539" cy="14731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999B36B-7C43-8C46-AEFA-A0807C78FDFA}"/>
                </a:ext>
              </a:extLst>
            </p:cNvPr>
            <p:cNvCxnSpPr>
              <a:cxnSpLocks/>
              <a:stCxn id="21" idx="1"/>
            </p:cNvCxnSpPr>
            <p:nvPr/>
          </p:nvCxnSpPr>
          <p:spPr>
            <a:xfrm rot="10800000" flipV="1">
              <a:off x="3069605" y="2553202"/>
              <a:ext cx="128526" cy="7915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B6D4BE5B-EDF6-CA44-BA11-121330D226A8}"/>
                </a:ext>
              </a:extLst>
            </p:cNvPr>
            <p:cNvCxnSpPr>
              <a:cxnSpLocks/>
              <a:stCxn id="24" idx="1"/>
            </p:cNvCxnSpPr>
            <p:nvPr/>
          </p:nvCxnSpPr>
          <p:spPr>
            <a:xfrm rot="10800000" flipV="1">
              <a:off x="3839842" y="2899193"/>
              <a:ext cx="364439" cy="9402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119E6D14-05F2-4144-9197-321B99424A2A}"/>
                </a:ext>
              </a:extLst>
            </p:cNvPr>
            <p:cNvCxnSpPr>
              <a:cxnSpLocks/>
              <a:stCxn id="27" idx="1"/>
            </p:cNvCxnSpPr>
            <p:nvPr/>
          </p:nvCxnSpPr>
          <p:spPr>
            <a:xfrm rot="10800000" flipV="1">
              <a:off x="4600082" y="3238531"/>
              <a:ext cx="198269" cy="6008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a:extLst>
                <a:ext uri="{FF2B5EF4-FFF2-40B4-BE49-F238E27FC236}">
                  <a16:creationId xmlns:a16="http://schemas.microsoft.com/office/drawing/2014/main" id="{8D59EFA2-2278-614D-807E-60E5D83CF7C8}"/>
                </a:ext>
              </a:extLst>
            </p:cNvPr>
            <p:cNvCxnSpPr>
              <a:cxnSpLocks/>
              <a:stCxn id="31" idx="1"/>
            </p:cNvCxnSpPr>
            <p:nvPr/>
          </p:nvCxnSpPr>
          <p:spPr>
            <a:xfrm rot="10800000" flipV="1">
              <a:off x="5375760" y="3622314"/>
              <a:ext cx="285567" cy="538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9909922-098F-194C-8B3B-27B30FDEF8D1}"/>
                </a:ext>
              </a:extLst>
            </p:cNvPr>
            <p:cNvCxnSpPr>
              <a:cxnSpLocks/>
              <a:stCxn id="36" idx="2"/>
            </p:cNvCxnSpPr>
            <p:nvPr/>
          </p:nvCxnSpPr>
          <p:spPr>
            <a:xfrm>
              <a:off x="8575202" y="3792268"/>
              <a:ext cx="0" cy="36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3A312E-675C-954C-BA4D-4B415DC42505}"/>
                </a:ext>
              </a:extLst>
            </p:cNvPr>
            <p:cNvCxnSpPr>
              <a:cxnSpLocks/>
              <a:stCxn id="33" idx="2"/>
            </p:cNvCxnSpPr>
            <p:nvPr/>
          </p:nvCxnSpPr>
          <p:spPr>
            <a:xfrm>
              <a:off x="6958749" y="2291150"/>
              <a:ext cx="18668" cy="18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a:extLst>
                <a:ext uri="{FF2B5EF4-FFF2-40B4-BE49-F238E27FC236}">
                  <a16:creationId xmlns:a16="http://schemas.microsoft.com/office/drawing/2014/main" id="{0F6AF553-7498-6C45-BF97-1FA68E8FC456}"/>
                </a:ext>
              </a:extLst>
            </p:cNvPr>
            <p:cNvCxnSpPr>
              <a:cxnSpLocks/>
              <a:stCxn id="41" idx="3"/>
            </p:cNvCxnSpPr>
            <p:nvPr/>
          </p:nvCxnSpPr>
          <p:spPr>
            <a:xfrm>
              <a:off x="10213831" y="3589210"/>
              <a:ext cx="100974" cy="5920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ED47A9F-4EAB-DF40-9D4D-BF826F2973CA}"/>
                </a:ext>
              </a:extLst>
            </p:cNvPr>
            <p:cNvCxnSpPr>
              <a:cxnSpLocks/>
              <a:stCxn id="44" idx="2"/>
            </p:cNvCxnSpPr>
            <p:nvPr/>
          </p:nvCxnSpPr>
          <p:spPr>
            <a:xfrm>
              <a:off x="10615292" y="2508252"/>
              <a:ext cx="0" cy="16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21DC242-748F-D745-A850-6A9218D89D66}"/>
                </a:ext>
              </a:extLst>
            </p:cNvPr>
            <p:cNvCxnSpPr>
              <a:cxnSpLocks/>
              <a:stCxn id="47" idx="2"/>
            </p:cNvCxnSpPr>
            <p:nvPr/>
          </p:nvCxnSpPr>
          <p:spPr>
            <a:xfrm>
              <a:off x="11065261" y="3104495"/>
              <a:ext cx="0" cy="106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431633E-A9C8-7A45-966E-99AD962E9E81}"/>
                </a:ext>
              </a:extLst>
            </p:cNvPr>
            <p:cNvCxnSpPr>
              <a:cxnSpLocks/>
              <a:stCxn id="48" idx="2"/>
            </p:cNvCxnSpPr>
            <p:nvPr/>
          </p:nvCxnSpPr>
          <p:spPr>
            <a:xfrm>
              <a:off x="11503458" y="4001945"/>
              <a:ext cx="0" cy="171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70750CA5-FC11-0A4A-9C47-33DEDAD0BB84}"/>
                </a:ext>
              </a:extLst>
            </p:cNvPr>
            <p:cNvSpPr txBox="1"/>
            <p:nvPr/>
          </p:nvSpPr>
          <p:spPr>
            <a:xfrm>
              <a:off x="1876213" y="5900884"/>
              <a:ext cx="758541" cy="261610"/>
            </a:xfrm>
            <a:prstGeom prst="rect">
              <a:avLst/>
            </a:prstGeom>
            <a:noFill/>
          </p:spPr>
          <p:txBody>
            <a:bodyPr wrap="none" rtlCol="0">
              <a:spAutoFit/>
            </a:bodyPr>
            <a:lstStyle/>
            <a:p>
              <a:pPr algn="ctr"/>
              <a:r>
                <a:rPr lang="en-US" sz="1100" dirty="0"/>
                <a:t>73*73</a:t>
              </a:r>
              <a:r>
                <a:rPr lang="en-US" sz="1100" dirty="0">
                  <a:solidFill>
                    <a:srgbClr val="FF0000"/>
                  </a:solidFill>
                </a:rPr>
                <a:t>*32</a:t>
              </a:r>
            </a:p>
          </p:txBody>
        </p:sp>
      </p:grpSp>
    </p:spTree>
    <p:extLst>
      <p:ext uri="{BB962C8B-B14F-4D97-AF65-F5344CB8AC3E}">
        <p14:creationId xmlns:p14="http://schemas.microsoft.com/office/powerpoint/2010/main" val="299731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22A9-FFFA-BF46-9269-EDD110F2C318}"/>
              </a:ext>
            </a:extLst>
          </p:cNvPr>
          <p:cNvSpPr>
            <a:spLocks noGrp="1"/>
          </p:cNvSpPr>
          <p:nvPr>
            <p:ph type="title"/>
          </p:nvPr>
        </p:nvSpPr>
        <p:spPr/>
        <p:txBody>
          <a:bodyPr/>
          <a:lstStyle/>
          <a:p>
            <a:r>
              <a:rPr lang="en-US" dirty="0"/>
              <a:t>Training details</a:t>
            </a:r>
          </a:p>
        </p:txBody>
      </p:sp>
      <p:sp>
        <p:nvSpPr>
          <p:cNvPr id="3" name="Content Placeholder 2">
            <a:extLst>
              <a:ext uri="{FF2B5EF4-FFF2-40B4-BE49-F238E27FC236}">
                <a16:creationId xmlns:a16="http://schemas.microsoft.com/office/drawing/2014/main" id="{023F1197-0D8A-8840-A6CC-91A1DC6E936F}"/>
              </a:ext>
            </a:extLst>
          </p:cNvPr>
          <p:cNvSpPr>
            <a:spLocks noGrp="1"/>
          </p:cNvSpPr>
          <p:nvPr>
            <p:ph idx="1"/>
          </p:nvPr>
        </p:nvSpPr>
        <p:spPr>
          <a:xfrm>
            <a:off x="742951" y="1909406"/>
            <a:ext cx="7175501" cy="4351338"/>
          </a:xfrm>
        </p:spPr>
        <p:txBody>
          <a:bodyPr>
            <a:normAutofit fontScale="92500" lnSpcReduction="10000"/>
          </a:bodyPr>
          <a:lstStyle/>
          <a:p>
            <a:r>
              <a:rPr lang="en-US" dirty="0"/>
              <a:t>7779 files training + 884 validation</a:t>
            </a:r>
          </a:p>
          <a:p>
            <a:pPr lvl="1"/>
            <a:r>
              <a:rPr lang="en-US" dirty="0"/>
              <a:t>4729 male eyes</a:t>
            </a:r>
          </a:p>
          <a:p>
            <a:pPr lvl="1"/>
            <a:r>
              <a:rPr lang="en-US" dirty="0"/>
              <a:t>3914 female eyes</a:t>
            </a:r>
          </a:p>
          <a:p>
            <a:r>
              <a:rPr lang="en-US" dirty="0"/>
              <a:t>50 training passes through entire </a:t>
            </a:r>
            <a:r>
              <a:rPr lang="en-US" dirty="0" err="1"/>
              <a:t>dateset</a:t>
            </a:r>
            <a:r>
              <a:rPr lang="en-US" dirty="0"/>
              <a:t> (epochs)</a:t>
            </a:r>
          </a:p>
          <a:p>
            <a:pPr lvl="1"/>
            <a:r>
              <a:rPr lang="en-US" dirty="0"/>
              <a:t>images modified in each pass to simulate more data</a:t>
            </a:r>
          </a:p>
          <a:p>
            <a:pPr lvl="2"/>
            <a:r>
              <a:rPr lang="en-US" dirty="0"/>
              <a:t>Shift up to 10% u/d/l/r</a:t>
            </a:r>
          </a:p>
          <a:p>
            <a:pPr lvl="2"/>
            <a:r>
              <a:rPr lang="en-US" dirty="0"/>
              <a:t>Flip horizontal, vertical</a:t>
            </a:r>
          </a:p>
          <a:p>
            <a:pPr lvl="2"/>
            <a:r>
              <a:rPr lang="en-US" dirty="0"/>
              <a:t>Zoom up to 20%</a:t>
            </a:r>
          </a:p>
          <a:p>
            <a:pPr lvl="2"/>
            <a:r>
              <a:rPr lang="en-US" dirty="0"/>
              <a:t>Rotate up to +/-20°</a:t>
            </a:r>
          </a:p>
          <a:p>
            <a:pPr lvl="2"/>
            <a:r>
              <a:rPr lang="en-US" dirty="0"/>
              <a:t>Shear up to 20%</a:t>
            </a:r>
          </a:p>
          <a:p>
            <a:pPr lvl="2"/>
            <a:r>
              <a:rPr lang="en-US" dirty="0"/>
              <a:t>Target size 75x75 pixels</a:t>
            </a:r>
          </a:p>
          <a:p>
            <a:r>
              <a:rPr lang="en-US" dirty="0"/>
              <a:t>54 min training time (on desktop)</a:t>
            </a:r>
          </a:p>
        </p:txBody>
      </p:sp>
      <p:grpSp>
        <p:nvGrpSpPr>
          <p:cNvPr id="6" name="Group 5">
            <a:extLst>
              <a:ext uri="{FF2B5EF4-FFF2-40B4-BE49-F238E27FC236}">
                <a16:creationId xmlns:a16="http://schemas.microsoft.com/office/drawing/2014/main" id="{F561C2E3-4E77-B147-948C-907E36B87B8D}"/>
              </a:ext>
            </a:extLst>
          </p:cNvPr>
          <p:cNvGrpSpPr/>
          <p:nvPr/>
        </p:nvGrpSpPr>
        <p:grpSpPr>
          <a:xfrm>
            <a:off x="7861299" y="583843"/>
            <a:ext cx="3904011" cy="6023331"/>
            <a:chOff x="3535711" y="-1736725"/>
            <a:chExt cx="7112000" cy="10972800"/>
          </a:xfrm>
        </p:grpSpPr>
        <p:pic>
          <p:nvPicPr>
            <p:cNvPr id="4" name="Picture 3">
              <a:extLst>
                <a:ext uri="{FF2B5EF4-FFF2-40B4-BE49-F238E27FC236}">
                  <a16:creationId xmlns:a16="http://schemas.microsoft.com/office/drawing/2014/main" id="{23A9D9DC-A204-814B-BA29-1994C60CFCC0}"/>
                </a:ext>
              </a:extLst>
            </p:cNvPr>
            <p:cNvPicPr>
              <a:picLocks noChangeAspect="1"/>
            </p:cNvPicPr>
            <p:nvPr/>
          </p:nvPicPr>
          <p:blipFill>
            <a:blip r:embed="rId2"/>
            <a:stretch>
              <a:fillRect/>
            </a:stretch>
          </p:blipFill>
          <p:spPr>
            <a:xfrm>
              <a:off x="3535711" y="-1736725"/>
              <a:ext cx="7112000" cy="5486400"/>
            </a:xfrm>
            <a:prstGeom prst="rect">
              <a:avLst/>
            </a:prstGeom>
          </p:spPr>
        </p:pic>
        <p:pic>
          <p:nvPicPr>
            <p:cNvPr id="5" name="Picture 4">
              <a:extLst>
                <a:ext uri="{FF2B5EF4-FFF2-40B4-BE49-F238E27FC236}">
                  <a16:creationId xmlns:a16="http://schemas.microsoft.com/office/drawing/2014/main" id="{E222E3FB-2B54-2143-A0F9-9C681C5A2D39}"/>
                </a:ext>
              </a:extLst>
            </p:cNvPr>
            <p:cNvPicPr>
              <a:picLocks noChangeAspect="1"/>
            </p:cNvPicPr>
            <p:nvPr/>
          </p:nvPicPr>
          <p:blipFill>
            <a:blip r:embed="rId3"/>
            <a:stretch>
              <a:fillRect/>
            </a:stretch>
          </p:blipFill>
          <p:spPr>
            <a:xfrm>
              <a:off x="3535711" y="3749675"/>
              <a:ext cx="7112000" cy="5486400"/>
            </a:xfrm>
            <a:prstGeom prst="rect">
              <a:avLst/>
            </a:prstGeom>
          </p:spPr>
        </p:pic>
      </p:grpSp>
    </p:spTree>
    <p:extLst>
      <p:ext uri="{BB962C8B-B14F-4D97-AF65-F5344CB8AC3E}">
        <p14:creationId xmlns:p14="http://schemas.microsoft.com/office/powerpoint/2010/main" val="262677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B466-446D-764D-95E2-A5A0F984F3F5}"/>
              </a:ext>
            </a:extLst>
          </p:cNvPr>
          <p:cNvSpPr>
            <a:spLocks noGrp="1"/>
          </p:cNvSpPr>
          <p:nvPr>
            <p:ph type="title"/>
          </p:nvPr>
        </p:nvSpPr>
        <p:spPr/>
        <p:txBody>
          <a:bodyPr/>
          <a:lstStyle/>
          <a:p>
            <a:r>
              <a:rPr lang="en-US" dirty="0"/>
              <a:t>Test dataset predictions</a:t>
            </a:r>
          </a:p>
        </p:txBody>
      </p:sp>
      <p:sp>
        <p:nvSpPr>
          <p:cNvPr id="3" name="Content Placeholder 2">
            <a:extLst>
              <a:ext uri="{FF2B5EF4-FFF2-40B4-BE49-F238E27FC236}">
                <a16:creationId xmlns:a16="http://schemas.microsoft.com/office/drawing/2014/main" id="{6B87BC4C-49FD-5541-84E1-92C323A5A7C7}"/>
              </a:ext>
            </a:extLst>
          </p:cNvPr>
          <p:cNvSpPr>
            <a:spLocks noGrp="1"/>
          </p:cNvSpPr>
          <p:nvPr>
            <p:ph idx="1"/>
          </p:nvPr>
        </p:nvSpPr>
        <p:spPr>
          <a:xfrm>
            <a:off x="838200" y="1825625"/>
            <a:ext cx="4168698" cy="4351338"/>
          </a:xfrm>
        </p:spPr>
        <p:txBody>
          <a:bodyPr/>
          <a:lstStyle/>
          <a:p>
            <a:r>
              <a:rPr lang="en-US" dirty="0"/>
              <a:t>2882 test images</a:t>
            </a:r>
          </a:p>
          <a:p>
            <a:r>
              <a:rPr lang="en-US" dirty="0"/>
              <a:t>~2.8ms/image to predict</a:t>
            </a:r>
          </a:p>
          <a:p>
            <a:r>
              <a:rPr lang="en-US" dirty="0" err="1"/>
              <a:t>Y_pred_CNN_raw</a:t>
            </a:r>
            <a:r>
              <a:rPr lang="en-US" dirty="0"/>
              <a:t> &gt;=0.5 is “</a:t>
            </a:r>
            <a:r>
              <a:rPr lang="en-US" dirty="0" err="1"/>
              <a:t>maleeyes</a:t>
            </a:r>
            <a:r>
              <a:rPr lang="en-US" dirty="0"/>
              <a:t>”</a:t>
            </a:r>
          </a:p>
          <a:p>
            <a:r>
              <a:rPr lang="en-US" dirty="0" err="1"/>
              <a:t>Y_pred_CNN_ra</a:t>
            </a:r>
            <a:r>
              <a:rPr lang="en-US" dirty="0"/>
              <a:t> &lt; 0.5 is “</a:t>
            </a:r>
            <a:r>
              <a:rPr lang="en-US" dirty="0" err="1"/>
              <a:t>femaleeyes</a:t>
            </a:r>
            <a:r>
              <a:rPr lang="en-US" dirty="0"/>
              <a:t>”</a:t>
            </a:r>
          </a:p>
          <a:p>
            <a:r>
              <a:rPr lang="en-US" dirty="0"/>
              <a:t>Test accuracy 93%</a:t>
            </a:r>
          </a:p>
        </p:txBody>
      </p:sp>
      <p:pic>
        <p:nvPicPr>
          <p:cNvPr id="4" name="Picture 2">
            <a:extLst>
              <a:ext uri="{FF2B5EF4-FFF2-40B4-BE49-F238E27FC236}">
                <a16:creationId xmlns:a16="http://schemas.microsoft.com/office/drawing/2014/main" id="{C4741489-8B5A-5A4C-BF97-369A263A7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716" y="2007394"/>
            <a:ext cx="5880100"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2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B32-439F-4E42-895B-F370BEDC21FD}"/>
              </a:ext>
            </a:extLst>
          </p:cNvPr>
          <p:cNvSpPr>
            <a:spLocks noGrp="1"/>
          </p:cNvSpPr>
          <p:nvPr>
            <p:ph type="title"/>
          </p:nvPr>
        </p:nvSpPr>
        <p:spPr>
          <a:xfrm>
            <a:off x="838199" y="365125"/>
            <a:ext cx="10916653" cy="1325563"/>
          </a:xfrm>
        </p:spPr>
        <p:txBody>
          <a:bodyPr/>
          <a:lstStyle/>
          <a:p>
            <a:r>
              <a:rPr lang="en-US" dirty="0"/>
              <a:t>Distribution of correct, wrong predictions</a:t>
            </a:r>
          </a:p>
        </p:txBody>
      </p:sp>
      <p:sp>
        <p:nvSpPr>
          <p:cNvPr id="3" name="Content Placeholder 2">
            <a:extLst>
              <a:ext uri="{FF2B5EF4-FFF2-40B4-BE49-F238E27FC236}">
                <a16:creationId xmlns:a16="http://schemas.microsoft.com/office/drawing/2014/main" id="{3D8609B3-6091-AB46-AB58-E86E4F037D56}"/>
              </a:ext>
            </a:extLst>
          </p:cNvPr>
          <p:cNvSpPr>
            <a:spLocks noGrp="1"/>
          </p:cNvSpPr>
          <p:nvPr>
            <p:ph idx="1"/>
          </p:nvPr>
        </p:nvSpPr>
        <p:spPr>
          <a:xfrm>
            <a:off x="838200" y="1825625"/>
            <a:ext cx="10363200" cy="541338"/>
          </a:xfrm>
        </p:spPr>
        <p:txBody>
          <a:bodyPr/>
          <a:lstStyle/>
          <a:p>
            <a:endParaRPr lang="en-US" dirty="0"/>
          </a:p>
        </p:txBody>
      </p:sp>
      <p:pic>
        <p:nvPicPr>
          <p:cNvPr id="3074" name="Picture 2">
            <a:extLst>
              <a:ext uri="{FF2B5EF4-FFF2-40B4-BE49-F238E27FC236}">
                <a16:creationId xmlns:a16="http://schemas.microsoft.com/office/drawing/2014/main" id="{18C6ADBB-F9B2-A54F-8D76-BB535112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66963"/>
            <a:ext cx="12192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53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A5A5-44E1-4545-A641-473D72F1D782}"/>
              </a:ext>
            </a:extLst>
          </p:cNvPr>
          <p:cNvSpPr>
            <a:spLocks noGrp="1"/>
          </p:cNvSpPr>
          <p:nvPr>
            <p:ph type="title"/>
          </p:nvPr>
        </p:nvSpPr>
        <p:spPr/>
        <p:txBody>
          <a:bodyPr/>
          <a:lstStyle/>
          <a:p>
            <a:r>
              <a:rPr lang="en-US" dirty="0"/>
              <a:t>Lowest confidence predictions</a:t>
            </a:r>
          </a:p>
        </p:txBody>
      </p:sp>
      <p:pic>
        <p:nvPicPr>
          <p:cNvPr id="1028" name="Picture 4">
            <a:extLst>
              <a:ext uri="{FF2B5EF4-FFF2-40B4-BE49-F238E27FC236}">
                <a16:creationId xmlns:a16="http://schemas.microsoft.com/office/drawing/2014/main" id="{80485830-8350-7C42-8A1C-B16B3D8A7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6" y="2414048"/>
            <a:ext cx="5880100" cy="398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44E2CF-0A35-834A-B188-5AF095B2A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492" y="1298575"/>
            <a:ext cx="5219700" cy="5194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246161-F37F-CC41-9984-93183C06F257}"/>
              </a:ext>
            </a:extLst>
          </p:cNvPr>
          <p:cNvSpPr txBox="1"/>
          <p:nvPr/>
        </p:nvSpPr>
        <p:spPr>
          <a:xfrm>
            <a:off x="2219826" y="3059668"/>
            <a:ext cx="3102388" cy="369332"/>
          </a:xfrm>
          <a:prstGeom prst="rect">
            <a:avLst/>
          </a:prstGeom>
          <a:noFill/>
        </p:spPr>
        <p:txBody>
          <a:bodyPr wrap="none" rtlCol="0">
            <a:spAutoFit/>
          </a:bodyPr>
          <a:lstStyle/>
          <a:p>
            <a:r>
              <a:rPr lang="en-US" dirty="0"/>
              <a:t>0.49 &lt; </a:t>
            </a:r>
            <a:r>
              <a:rPr lang="en-US" dirty="0" err="1"/>
              <a:t>y_pred_CNN_raw</a:t>
            </a:r>
            <a:r>
              <a:rPr lang="en-US" dirty="0"/>
              <a:t> &lt; 0.51</a:t>
            </a:r>
          </a:p>
        </p:txBody>
      </p:sp>
      <p:sp>
        <p:nvSpPr>
          <p:cNvPr id="6" name="5-Point Star 5">
            <a:extLst>
              <a:ext uri="{FF2B5EF4-FFF2-40B4-BE49-F238E27FC236}">
                <a16:creationId xmlns:a16="http://schemas.microsoft.com/office/drawing/2014/main" id="{E36CD9A4-415D-B542-80E9-BB5999407EF0}"/>
              </a:ext>
            </a:extLst>
          </p:cNvPr>
          <p:cNvSpPr/>
          <p:nvPr/>
        </p:nvSpPr>
        <p:spPr>
          <a:xfrm>
            <a:off x="3600022" y="5408194"/>
            <a:ext cx="246648" cy="246648"/>
          </a:xfrm>
          <a:prstGeom prst="star5">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70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93A4-788E-A14E-8C4B-F779450B6209}"/>
              </a:ext>
            </a:extLst>
          </p:cNvPr>
          <p:cNvSpPr>
            <a:spLocks noGrp="1"/>
          </p:cNvSpPr>
          <p:nvPr>
            <p:ph type="title"/>
          </p:nvPr>
        </p:nvSpPr>
        <p:spPr/>
        <p:txBody>
          <a:bodyPr/>
          <a:lstStyle/>
          <a:p>
            <a:r>
              <a:rPr lang="en-US" dirty="0"/>
              <a:t>Test set prediction matrix</a:t>
            </a:r>
          </a:p>
        </p:txBody>
      </p:sp>
      <p:pic>
        <p:nvPicPr>
          <p:cNvPr id="1026" name="Picture 2">
            <a:extLst>
              <a:ext uri="{FF2B5EF4-FFF2-40B4-BE49-F238E27FC236}">
                <a16:creationId xmlns:a16="http://schemas.microsoft.com/office/drawing/2014/main" id="{3B87EB81-A6D5-1541-8E94-A5491FB2E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28" y="1867504"/>
            <a:ext cx="5486572" cy="449813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0976626-2A0B-0A43-B1A8-3721EF4D105A}"/>
              </a:ext>
            </a:extLst>
          </p:cNvPr>
          <p:cNvSpPr/>
          <p:nvPr/>
        </p:nvSpPr>
        <p:spPr>
          <a:xfrm>
            <a:off x="5185691" y="2233892"/>
            <a:ext cx="1037209" cy="3428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80D194-B021-C84F-9B54-132B1FBCB972}"/>
              </a:ext>
            </a:extLst>
          </p:cNvPr>
          <p:cNvSpPr txBox="1"/>
          <p:nvPr/>
        </p:nvSpPr>
        <p:spPr>
          <a:xfrm>
            <a:off x="9230366" y="5879162"/>
            <a:ext cx="1073960" cy="646331"/>
          </a:xfrm>
          <a:prstGeom prst="rect">
            <a:avLst/>
          </a:prstGeom>
          <a:noFill/>
        </p:spPr>
        <p:txBody>
          <a:bodyPr wrap="square" rtlCol="0">
            <a:spAutoFit/>
          </a:bodyPr>
          <a:lstStyle/>
          <a:p>
            <a:pPr algn="ctr"/>
            <a:r>
              <a:rPr lang="en-US" dirty="0"/>
              <a:t>predicted</a:t>
            </a:r>
          </a:p>
          <a:p>
            <a:pPr algn="ctr"/>
            <a:r>
              <a:rPr lang="en-US" dirty="0"/>
              <a:t>male</a:t>
            </a:r>
          </a:p>
        </p:txBody>
      </p:sp>
      <p:sp>
        <p:nvSpPr>
          <p:cNvPr id="18" name="TextBox 17">
            <a:extLst>
              <a:ext uri="{FF2B5EF4-FFF2-40B4-BE49-F238E27FC236}">
                <a16:creationId xmlns:a16="http://schemas.microsoft.com/office/drawing/2014/main" id="{65674E21-075A-CC41-A55B-D29FCAC51808}"/>
              </a:ext>
            </a:extLst>
          </p:cNvPr>
          <p:cNvSpPr txBox="1"/>
          <p:nvPr/>
        </p:nvSpPr>
        <p:spPr>
          <a:xfrm>
            <a:off x="7446112" y="5879162"/>
            <a:ext cx="1117606" cy="646331"/>
          </a:xfrm>
          <a:prstGeom prst="rect">
            <a:avLst/>
          </a:prstGeom>
          <a:noFill/>
        </p:spPr>
        <p:txBody>
          <a:bodyPr wrap="square" rtlCol="0">
            <a:spAutoFit/>
          </a:bodyPr>
          <a:lstStyle/>
          <a:p>
            <a:pPr algn="ctr"/>
            <a:r>
              <a:rPr lang="en-US" dirty="0"/>
              <a:t>predicted</a:t>
            </a:r>
          </a:p>
          <a:p>
            <a:pPr algn="ctr"/>
            <a:r>
              <a:rPr lang="en-US" dirty="0"/>
              <a:t>female</a:t>
            </a:r>
          </a:p>
        </p:txBody>
      </p:sp>
      <p:sp>
        <p:nvSpPr>
          <p:cNvPr id="19" name="TextBox 18">
            <a:extLst>
              <a:ext uri="{FF2B5EF4-FFF2-40B4-BE49-F238E27FC236}">
                <a16:creationId xmlns:a16="http://schemas.microsoft.com/office/drawing/2014/main" id="{19D2E151-4A2A-ED48-B35B-BC68B047CBC8}"/>
              </a:ext>
            </a:extLst>
          </p:cNvPr>
          <p:cNvSpPr txBox="1"/>
          <p:nvPr/>
        </p:nvSpPr>
        <p:spPr>
          <a:xfrm>
            <a:off x="5794963" y="2891889"/>
            <a:ext cx="951222" cy="369332"/>
          </a:xfrm>
          <a:prstGeom prst="rect">
            <a:avLst/>
          </a:prstGeom>
          <a:noFill/>
        </p:spPr>
        <p:txBody>
          <a:bodyPr wrap="square" rtlCol="0">
            <a:spAutoFit/>
          </a:bodyPr>
          <a:lstStyle/>
          <a:p>
            <a:pPr algn="ctr"/>
            <a:r>
              <a:rPr lang="en-US" dirty="0"/>
              <a:t>female</a:t>
            </a:r>
          </a:p>
        </p:txBody>
      </p:sp>
      <p:sp>
        <p:nvSpPr>
          <p:cNvPr id="20" name="TextBox 19">
            <a:extLst>
              <a:ext uri="{FF2B5EF4-FFF2-40B4-BE49-F238E27FC236}">
                <a16:creationId xmlns:a16="http://schemas.microsoft.com/office/drawing/2014/main" id="{F3F7B987-E9F6-F54A-81A9-C7FD666663AF}"/>
              </a:ext>
            </a:extLst>
          </p:cNvPr>
          <p:cNvSpPr txBox="1"/>
          <p:nvPr/>
        </p:nvSpPr>
        <p:spPr>
          <a:xfrm>
            <a:off x="5747289" y="4628761"/>
            <a:ext cx="951222" cy="369332"/>
          </a:xfrm>
          <a:prstGeom prst="rect">
            <a:avLst/>
          </a:prstGeom>
          <a:noFill/>
        </p:spPr>
        <p:txBody>
          <a:bodyPr wrap="square" rtlCol="0">
            <a:spAutoFit/>
          </a:bodyPr>
          <a:lstStyle/>
          <a:p>
            <a:pPr algn="ctr"/>
            <a:r>
              <a:rPr lang="en-US" dirty="0"/>
              <a:t>male</a:t>
            </a:r>
          </a:p>
        </p:txBody>
      </p:sp>
      <p:grpSp>
        <p:nvGrpSpPr>
          <p:cNvPr id="10" name="Group 9">
            <a:extLst>
              <a:ext uri="{FF2B5EF4-FFF2-40B4-BE49-F238E27FC236}">
                <a16:creationId xmlns:a16="http://schemas.microsoft.com/office/drawing/2014/main" id="{7453A111-212E-3C49-BB03-18595B5BF5EF}"/>
              </a:ext>
            </a:extLst>
          </p:cNvPr>
          <p:cNvGrpSpPr/>
          <p:nvPr/>
        </p:nvGrpSpPr>
        <p:grpSpPr>
          <a:xfrm>
            <a:off x="7079986" y="2140368"/>
            <a:ext cx="3598241" cy="3596023"/>
            <a:chOff x="7079986" y="2140368"/>
            <a:chExt cx="3598241" cy="3596023"/>
          </a:xfrm>
        </p:grpSpPr>
        <p:grpSp>
          <p:nvGrpSpPr>
            <p:cNvPr id="5" name="Group 4">
              <a:extLst>
                <a:ext uri="{FF2B5EF4-FFF2-40B4-BE49-F238E27FC236}">
                  <a16:creationId xmlns:a16="http://schemas.microsoft.com/office/drawing/2014/main" id="{177050FD-5E62-B649-8C66-0626197A99E0}"/>
                </a:ext>
              </a:extLst>
            </p:cNvPr>
            <p:cNvGrpSpPr/>
            <p:nvPr/>
          </p:nvGrpSpPr>
          <p:grpSpPr>
            <a:xfrm>
              <a:off x="7079986" y="2140368"/>
              <a:ext cx="3598241" cy="3596023"/>
              <a:chOff x="10573509" y="-512001"/>
              <a:chExt cx="7971815" cy="7966901"/>
            </a:xfrm>
          </p:grpSpPr>
          <p:sp>
            <p:nvSpPr>
              <p:cNvPr id="3" name="Rectangle 2">
                <a:extLst>
                  <a:ext uri="{FF2B5EF4-FFF2-40B4-BE49-F238E27FC236}">
                    <a16:creationId xmlns:a16="http://schemas.microsoft.com/office/drawing/2014/main" id="{967EE20E-5D80-C847-8939-6914E375F1EA}"/>
                  </a:ext>
                </a:extLst>
              </p:cNvPr>
              <p:cNvSpPr/>
              <p:nvPr/>
            </p:nvSpPr>
            <p:spPr>
              <a:xfrm>
                <a:off x="10573509" y="-512001"/>
                <a:ext cx="7971815" cy="79669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D5590A5-0B04-AD4B-87B8-9565A8CCFA57}"/>
                  </a:ext>
                </a:extLst>
              </p:cNvPr>
              <p:cNvGrpSpPr/>
              <p:nvPr/>
            </p:nvGrpSpPr>
            <p:grpSpPr>
              <a:xfrm>
                <a:off x="10749417" y="-304800"/>
                <a:ext cx="7651123" cy="7596188"/>
                <a:chOff x="10749417" y="-304800"/>
                <a:chExt cx="7651123" cy="7596188"/>
              </a:xfrm>
            </p:grpSpPr>
            <p:pic>
              <p:nvPicPr>
                <p:cNvPr id="3074" name="Picture 2">
                  <a:extLst>
                    <a:ext uri="{FF2B5EF4-FFF2-40B4-BE49-F238E27FC236}">
                      <a16:creationId xmlns:a16="http://schemas.microsoft.com/office/drawing/2014/main" id="{51193A7B-EDDE-4940-8D68-41118F3526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54040" y="3557588"/>
                  <a:ext cx="374650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7285BE-3F39-E048-B33F-6E38084CEB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654040" y="-304800"/>
                  <a:ext cx="374650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FEA02DB-A184-7241-907C-47D10D715DE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749417" y="-304800"/>
                  <a:ext cx="374650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33F3B96-B8B2-9E48-9A3B-A4BB2EA9D41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0749417" y="3557588"/>
                  <a:ext cx="3746500" cy="37338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7" name="Straight Connector 6">
              <a:extLst>
                <a:ext uri="{FF2B5EF4-FFF2-40B4-BE49-F238E27FC236}">
                  <a16:creationId xmlns:a16="http://schemas.microsoft.com/office/drawing/2014/main" id="{EACF34F9-C08A-7F43-8DC7-FD3B39258063}"/>
                </a:ext>
              </a:extLst>
            </p:cNvPr>
            <p:cNvCxnSpPr>
              <a:cxnSpLocks/>
            </p:cNvCxnSpPr>
            <p:nvPr/>
          </p:nvCxnSpPr>
          <p:spPr>
            <a:xfrm>
              <a:off x="8897155" y="2140368"/>
              <a:ext cx="0" cy="3596023"/>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D219A4-DBAF-EB44-A45E-390880BC7DBA}"/>
                </a:ext>
              </a:extLst>
            </p:cNvPr>
            <p:cNvCxnSpPr>
              <a:cxnSpLocks/>
              <a:stCxn id="3" idx="1"/>
              <a:endCxn id="3" idx="3"/>
            </p:cNvCxnSpPr>
            <p:nvPr/>
          </p:nvCxnSpPr>
          <p:spPr>
            <a:xfrm>
              <a:off x="7079986" y="3938380"/>
              <a:ext cx="3598241" cy="0"/>
            </a:xfrm>
            <a:prstGeom prst="line">
              <a:avLst/>
            </a:prstGeom>
            <a:ln w="2222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946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F78E0-D5C9-9446-891D-6346F6B17AB3}"/>
              </a:ext>
            </a:extLst>
          </p:cNvPr>
          <p:cNvSpPr>
            <a:spLocks noGrp="1"/>
          </p:cNvSpPr>
          <p:nvPr>
            <p:ph idx="1"/>
          </p:nvPr>
        </p:nvSpPr>
        <p:spPr>
          <a:xfrm>
            <a:off x="449893" y="1293269"/>
            <a:ext cx="3295389" cy="1268304"/>
          </a:xfrm>
        </p:spPr>
        <p:txBody>
          <a:bodyPr>
            <a:normAutofit/>
          </a:bodyPr>
          <a:lstStyle/>
          <a:p>
            <a:r>
              <a:rPr lang="en-US" sz="2000" dirty="0">
                <a:hlinkClick r:id="rId2"/>
              </a:rPr>
              <a:t>https://www.baeldung.com/cs/ml-relu-dropout-layers</a:t>
            </a:r>
            <a:endParaRPr lang="en-US" sz="2000" dirty="0"/>
          </a:p>
        </p:txBody>
      </p:sp>
      <p:pic>
        <p:nvPicPr>
          <p:cNvPr id="5" name="Picture 4">
            <a:extLst>
              <a:ext uri="{FF2B5EF4-FFF2-40B4-BE49-F238E27FC236}">
                <a16:creationId xmlns:a16="http://schemas.microsoft.com/office/drawing/2014/main" id="{16E678B3-5C5D-6448-82C6-28F5C312203A}"/>
              </a:ext>
            </a:extLst>
          </p:cNvPr>
          <p:cNvPicPr>
            <a:picLocks noChangeAspect="1"/>
          </p:cNvPicPr>
          <p:nvPr/>
        </p:nvPicPr>
        <p:blipFill>
          <a:blip r:embed="rId3"/>
          <a:stretch>
            <a:fillRect/>
          </a:stretch>
        </p:blipFill>
        <p:spPr>
          <a:xfrm>
            <a:off x="3879957" y="0"/>
            <a:ext cx="8252524" cy="6858000"/>
          </a:xfrm>
          <a:prstGeom prst="rect">
            <a:avLst/>
          </a:prstGeom>
        </p:spPr>
      </p:pic>
    </p:spTree>
    <p:extLst>
      <p:ext uri="{BB962C8B-B14F-4D97-AF65-F5344CB8AC3E}">
        <p14:creationId xmlns:p14="http://schemas.microsoft.com/office/powerpoint/2010/main" val="177451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4C56-C0CB-3B4F-BC70-201B66FAF98F}"/>
              </a:ext>
            </a:extLst>
          </p:cNvPr>
          <p:cNvSpPr>
            <a:spLocks noGrp="1"/>
          </p:cNvSpPr>
          <p:nvPr>
            <p:ph type="title"/>
          </p:nvPr>
        </p:nvSpPr>
        <p:spPr/>
        <p:txBody>
          <a:bodyPr>
            <a:normAutofit/>
          </a:bodyPr>
          <a:lstStyle/>
          <a:p>
            <a:r>
              <a:rPr lang="en-US" dirty="0" err="1"/>
              <a:t>SpatialDropout</a:t>
            </a:r>
            <a:r>
              <a:rPr lang="en-US" dirty="0"/>
              <a:t> layer</a:t>
            </a:r>
          </a:p>
        </p:txBody>
      </p:sp>
      <p:sp>
        <p:nvSpPr>
          <p:cNvPr id="3" name="Content Placeholder 2">
            <a:extLst>
              <a:ext uri="{FF2B5EF4-FFF2-40B4-BE49-F238E27FC236}">
                <a16:creationId xmlns:a16="http://schemas.microsoft.com/office/drawing/2014/main" id="{970CD6EC-8B85-8A40-89DA-93B2EABED295}"/>
              </a:ext>
            </a:extLst>
          </p:cNvPr>
          <p:cNvSpPr>
            <a:spLocks noGrp="1"/>
          </p:cNvSpPr>
          <p:nvPr>
            <p:ph idx="1"/>
          </p:nvPr>
        </p:nvSpPr>
        <p:spPr/>
        <p:txBody>
          <a:bodyPr>
            <a:normAutofit/>
          </a:bodyPr>
          <a:lstStyle/>
          <a:p>
            <a:r>
              <a:rPr lang="en-US" sz="1800" dirty="0">
                <a:hlinkClick r:id="rId2"/>
              </a:rPr>
              <a:t>https://keras.io/api/layers/regularization_layers/spatial_dropout2d/</a:t>
            </a:r>
            <a:endParaRPr lang="en-US" sz="1800" dirty="0"/>
          </a:p>
          <a:p>
            <a:pPr lvl="1"/>
            <a:r>
              <a:rPr lang="en-US" sz="1400" dirty="0"/>
              <a:t>Spatial 2D version of Dropout.</a:t>
            </a:r>
          </a:p>
          <a:p>
            <a:pPr lvl="1"/>
            <a:r>
              <a:rPr lang="en-US" sz="1400" dirty="0"/>
              <a:t>This version performs the same function as Dropout, however, it </a:t>
            </a:r>
            <a:r>
              <a:rPr lang="en-US" sz="1400" dirty="0">
                <a:solidFill>
                  <a:srgbClr val="FF0000"/>
                </a:solidFill>
              </a:rPr>
              <a:t>drops entire 2D feature maps </a:t>
            </a:r>
            <a:r>
              <a:rPr lang="en-US" sz="1400" dirty="0"/>
              <a:t>instead of individual elements. If adjacent pixels within feature maps are strongly correlated (as is normally the case in early convolution layers) then regular dropout will not regularize the activations and will otherwise just result in an effective learning rate decrease. In this case, SpatialDropout2D will help promote independence between feature maps and should be used instead.</a:t>
            </a:r>
          </a:p>
          <a:p>
            <a:r>
              <a:rPr lang="en-US" sz="1800" b="0" i="0" u="none" strike="noStrike" dirty="0">
                <a:solidFill>
                  <a:srgbClr val="232629"/>
                </a:solidFill>
                <a:effectLst/>
                <a:latin typeface="-apple-system"/>
                <a:hlinkClick r:id="rId3"/>
              </a:rPr>
              <a:t>https://stackoverflow.com/questions/55231347/using-dropout-on-convolutional-layers-in-keras</a:t>
            </a:r>
            <a:endParaRPr lang="en-US" sz="1800" b="0" i="0" u="none" strike="noStrike" dirty="0">
              <a:solidFill>
                <a:srgbClr val="232629"/>
              </a:solidFill>
              <a:effectLst/>
              <a:latin typeface="-apple-system"/>
            </a:endParaRPr>
          </a:p>
          <a:p>
            <a:pPr lvl="1"/>
            <a:r>
              <a:rPr lang="en-US" sz="1400" b="0" i="0" u="none" strike="noStrike" dirty="0">
                <a:solidFill>
                  <a:srgbClr val="232629"/>
                </a:solidFill>
                <a:effectLst/>
                <a:latin typeface="-apple-system"/>
              </a:rPr>
              <a:t>Usually, dropout is used to regularize [later] dense layers which are very prone to overfit</a:t>
            </a:r>
            <a:endParaRPr lang="en-US" sz="1400" dirty="0"/>
          </a:p>
          <a:p>
            <a:r>
              <a:rPr lang="en-US" sz="1800" dirty="0">
                <a:hlinkClick r:id="rId4"/>
              </a:rPr>
              <a:t>https://machinelearningmastery.com/dropout-for-regularizing-deep-neural-networks/</a:t>
            </a:r>
            <a:endParaRPr lang="en-US" sz="1800" dirty="0"/>
          </a:p>
          <a:p>
            <a:pPr lvl="1" fontAlgn="base"/>
            <a:r>
              <a:rPr lang="en-US" sz="1400" dirty="0">
                <a:solidFill>
                  <a:srgbClr val="232629"/>
                </a:solidFill>
                <a:latin typeface="-apple-system"/>
              </a:rPr>
              <a:t>Dropout is a regularization method that approximates training a large number of neural networks with different architectures in parallel.</a:t>
            </a:r>
          </a:p>
          <a:p>
            <a:pPr lvl="1" fontAlgn="base"/>
            <a:r>
              <a:rPr lang="en-US" sz="1400" dirty="0">
                <a:solidFill>
                  <a:srgbClr val="232629"/>
                </a:solidFill>
                <a:highlight>
                  <a:srgbClr val="FFFF00"/>
                </a:highlight>
                <a:latin typeface="-apple-system"/>
              </a:rPr>
              <a:t>During training, some number of layer outputs</a:t>
            </a:r>
            <a:r>
              <a:rPr lang="en-US" sz="1400" dirty="0">
                <a:solidFill>
                  <a:srgbClr val="232629"/>
                </a:solidFill>
                <a:latin typeface="-apple-system"/>
              </a:rPr>
              <a:t> are randomly ignored or “dropped out.” This has the effect of making the layer look-like and be treated-like a layer with a different number of nodes and connectivity to the prior layer. </a:t>
            </a:r>
            <a:r>
              <a:rPr lang="en-US" sz="1400" dirty="0">
                <a:solidFill>
                  <a:srgbClr val="232629"/>
                </a:solidFill>
                <a:highlight>
                  <a:srgbClr val="FFFF00"/>
                </a:highlight>
                <a:latin typeface="-apple-system"/>
              </a:rPr>
              <a:t>In effect, each update to a layer during training is performed with a different “view” of the configured layer</a:t>
            </a:r>
            <a:r>
              <a:rPr lang="en-US" sz="1400" dirty="0">
                <a:solidFill>
                  <a:srgbClr val="232629"/>
                </a:solidFill>
                <a:latin typeface="-apple-system"/>
              </a:rPr>
              <a:t>.</a:t>
            </a:r>
          </a:p>
          <a:p>
            <a:pPr lvl="1"/>
            <a:r>
              <a:rPr lang="en-US" sz="1400" dirty="0">
                <a:solidFill>
                  <a:srgbClr val="232629"/>
                </a:solidFill>
                <a:highlight>
                  <a:srgbClr val="FFFF00"/>
                </a:highlight>
                <a:latin typeface="-apple-system"/>
              </a:rPr>
              <a:t>Dropout is not used after training when making a prediction with the fit network</a:t>
            </a:r>
            <a:r>
              <a:rPr lang="en-US" sz="1400" dirty="0">
                <a:solidFill>
                  <a:srgbClr val="232629"/>
                </a:solidFill>
                <a:latin typeface="-apple-system"/>
              </a:rPr>
              <a:t>.</a:t>
            </a:r>
          </a:p>
        </p:txBody>
      </p:sp>
      <p:sp>
        <p:nvSpPr>
          <p:cNvPr id="7" name="TextBox 6">
            <a:extLst>
              <a:ext uri="{FF2B5EF4-FFF2-40B4-BE49-F238E27FC236}">
                <a16:creationId xmlns:a16="http://schemas.microsoft.com/office/drawing/2014/main" id="{EC516E17-0276-EC43-B90E-41B7AE50982F}"/>
              </a:ext>
            </a:extLst>
          </p:cNvPr>
          <p:cNvSpPr txBox="1"/>
          <p:nvPr/>
        </p:nvSpPr>
        <p:spPr>
          <a:xfrm>
            <a:off x="5973349" y="230188"/>
            <a:ext cx="6097044" cy="923330"/>
          </a:xfrm>
          <a:prstGeom prst="rect">
            <a:avLst/>
          </a:prstGeom>
          <a:noFill/>
        </p:spPr>
        <p:txBody>
          <a:bodyPr wrap="square">
            <a:spAutoFit/>
          </a:bodyPr>
          <a:lstStyle/>
          <a:p>
            <a:r>
              <a:rPr lang="en-US" sz="1800" dirty="0"/>
              <a:t>during training, mask out random 20% of input “feature maps” (is this 20% of the 64 input slices, and a different 20% for each what (image?, batch?, epoch?)</a:t>
            </a:r>
            <a:endParaRPr lang="en-US" dirty="0"/>
          </a:p>
        </p:txBody>
      </p:sp>
    </p:spTree>
    <p:extLst>
      <p:ext uri="{BB962C8B-B14F-4D97-AF65-F5344CB8AC3E}">
        <p14:creationId xmlns:p14="http://schemas.microsoft.com/office/powerpoint/2010/main" val="28522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565</Words>
  <Application>Microsoft Macintosh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Male or Female eyes?</vt:lpstr>
      <vt:lpstr>PowerPoint Presentation</vt:lpstr>
      <vt:lpstr>Training details</vt:lpstr>
      <vt:lpstr>Test dataset predictions</vt:lpstr>
      <vt:lpstr>Distribution of correct, wrong predictions</vt:lpstr>
      <vt:lpstr>Lowest confidence predictions</vt:lpstr>
      <vt:lpstr>Test set prediction matrix</vt:lpstr>
      <vt:lpstr>PowerPoint Presentation</vt:lpstr>
      <vt:lpstr>SpatialDropout layer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Carsten Bruckner</dc:creator>
  <cp:lastModifiedBy>Carsten Bruckner</cp:lastModifiedBy>
  <cp:revision>1</cp:revision>
  <dcterms:created xsi:type="dcterms:W3CDTF">2022-03-13T18:49:12Z</dcterms:created>
  <dcterms:modified xsi:type="dcterms:W3CDTF">2022-03-20T01:31:20Z</dcterms:modified>
</cp:coreProperties>
</file>