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400"/>
    <a:srgbClr val="B5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92F2D1-850B-6D46-9C2F-771531FC21CE}" v="47" dt="2021-06-24T23:39:11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/>
    <p:restoredTop sz="96327"/>
  </p:normalViewPr>
  <p:slideViewPr>
    <p:cSldViewPr snapToGrid="0" snapToObjects="1">
      <p:cViewPr varScale="1">
        <p:scale>
          <a:sx n="111" d="100"/>
          <a:sy n="111" d="100"/>
        </p:scale>
        <p:origin x="224" y="2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sten Bruckner" userId="28af51b033be6ff1" providerId="LiveId" clId="{7E92F2D1-850B-6D46-9C2F-771531FC21CE}"/>
    <pc:docChg chg="undo custSel addSld delSld modSld sldOrd">
      <pc:chgData name="Carsten Bruckner" userId="28af51b033be6ff1" providerId="LiveId" clId="{7E92F2D1-850B-6D46-9C2F-771531FC21CE}" dt="2021-06-24T23:39:51.419" v="4223" actId="14100"/>
      <pc:docMkLst>
        <pc:docMk/>
      </pc:docMkLst>
      <pc:sldChg chg="del">
        <pc:chgData name="Carsten Bruckner" userId="28af51b033be6ff1" providerId="LiveId" clId="{7E92F2D1-850B-6D46-9C2F-771531FC21CE}" dt="2021-06-24T23:21:46.106" v="4114" actId="2696"/>
        <pc:sldMkLst>
          <pc:docMk/>
          <pc:sldMk cId="757799977" sldId="256"/>
        </pc:sldMkLst>
      </pc:sldChg>
      <pc:sldChg chg="addSp modSp add mod">
        <pc:chgData name="Carsten Bruckner" userId="28af51b033be6ff1" providerId="LiveId" clId="{7E92F2D1-850B-6D46-9C2F-771531FC21CE}" dt="2021-06-24T23:39:51.419" v="4223" actId="14100"/>
        <pc:sldMkLst>
          <pc:docMk/>
          <pc:sldMk cId="2850644305" sldId="256"/>
        </pc:sldMkLst>
        <pc:spChg chg="mod">
          <ac:chgData name="Carsten Bruckner" userId="28af51b033be6ff1" providerId="LiveId" clId="{7E92F2D1-850B-6D46-9C2F-771531FC21CE}" dt="2021-06-24T23:39:38.270" v="4220" actId="1076"/>
          <ac:spMkLst>
            <pc:docMk/>
            <pc:sldMk cId="2850644305" sldId="256"/>
            <ac:spMk id="2" creationId="{853BDF99-AFEA-0D41-AA43-3248E236823D}"/>
          </ac:spMkLst>
        </pc:spChg>
        <pc:spChg chg="mod">
          <ac:chgData name="Carsten Bruckner" userId="28af51b033be6ff1" providerId="LiveId" clId="{7E92F2D1-850B-6D46-9C2F-771531FC21CE}" dt="2021-06-24T23:39:51.419" v="4223" actId="14100"/>
          <ac:spMkLst>
            <pc:docMk/>
            <pc:sldMk cId="2850644305" sldId="256"/>
            <ac:spMk id="3" creationId="{FC2D5379-3B5A-2742-8D6A-8652A5DD3DB9}"/>
          </ac:spMkLst>
        </pc:spChg>
        <pc:picChg chg="add mod">
          <ac:chgData name="Carsten Bruckner" userId="28af51b033be6ff1" providerId="LiveId" clId="{7E92F2D1-850B-6D46-9C2F-771531FC21CE}" dt="2021-06-24T23:39:19.987" v="4219" actId="1076"/>
          <ac:picMkLst>
            <pc:docMk/>
            <pc:sldMk cId="2850644305" sldId="256"/>
            <ac:picMk id="4" creationId="{3AAB6B08-900A-324D-B070-82D16C45D9F4}"/>
          </ac:picMkLst>
        </pc:picChg>
      </pc:sldChg>
      <pc:sldChg chg="addSp modSp mod">
        <pc:chgData name="Carsten Bruckner" userId="28af51b033be6ff1" providerId="LiveId" clId="{7E92F2D1-850B-6D46-9C2F-771531FC21CE}" dt="2021-06-24T23:30:40.364" v="4216"/>
        <pc:sldMkLst>
          <pc:docMk/>
          <pc:sldMk cId="3846023816" sldId="257"/>
        </pc:sldMkLst>
        <pc:spChg chg="mod">
          <ac:chgData name="Carsten Bruckner" userId="28af51b033be6ff1" providerId="LiveId" clId="{7E92F2D1-850B-6D46-9C2F-771531FC21CE}" dt="2021-06-24T23:29:12.826" v="4207" actId="113"/>
          <ac:spMkLst>
            <pc:docMk/>
            <pc:sldMk cId="3846023816" sldId="257"/>
            <ac:spMk id="2" creationId="{67C6A122-4B3D-D347-A906-0902AA3D3365}"/>
          </ac:spMkLst>
        </pc:spChg>
        <pc:spChg chg="mod">
          <ac:chgData name="Carsten Bruckner" userId="28af51b033be6ff1" providerId="LiveId" clId="{7E92F2D1-850B-6D46-9C2F-771531FC21CE}" dt="2021-06-24T23:22:45.329" v="4120"/>
          <ac:spMkLst>
            <pc:docMk/>
            <pc:sldMk cId="3846023816" sldId="257"/>
            <ac:spMk id="3" creationId="{C6CCFCC7-4732-B148-B7FC-C686348F1B34}"/>
          </ac:spMkLst>
        </pc:spChg>
        <pc:spChg chg="add mod">
          <ac:chgData name="Carsten Bruckner" userId="28af51b033be6ff1" providerId="LiveId" clId="{7E92F2D1-850B-6D46-9C2F-771531FC21CE}" dt="2021-06-24T23:30:40.364" v="4216"/>
          <ac:spMkLst>
            <pc:docMk/>
            <pc:sldMk cId="3846023816" sldId="257"/>
            <ac:spMk id="4" creationId="{7B7D4F7B-36F8-AE46-8EDF-D50CEFE3E2E8}"/>
          </ac:spMkLst>
        </pc:spChg>
      </pc:sldChg>
      <pc:sldChg chg="addSp delSp modSp mod setBg delDesignElem">
        <pc:chgData name="Carsten Bruckner" userId="28af51b033be6ff1" providerId="LiveId" clId="{7E92F2D1-850B-6D46-9C2F-771531FC21CE}" dt="2021-06-24T23:30:40.364" v="4216"/>
        <pc:sldMkLst>
          <pc:docMk/>
          <pc:sldMk cId="4220990905" sldId="258"/>
        </pc:sldMkLst>
        <pc:spChg chg="mod">
          <ac:chgData name="Carsten Bruckner" userId="28af51b033be6ff1" providerId="LiveId" clId="{7E92F2D1-850B-6D46-9C2F-771531FC21CE}" dt="2021-06-24T23:22:45.329" v="4120"/>
          <ac:spMkLst>
            <pc:docMk/>
            <pc:sldMk cId="4220990905" sldId="258"/>
            <ac:spMk id="2" creationId="{7288AE98-73DE-9D43-B063-76EE88A0F59B}"/>
          </ac:spMkLst>
        </pc:spChg>
        <pc:spChg chg="mod">
          <ac:chgData name="Carsten Bruckner" userId="28af51b033be6ff1" providerId="LiveId" clId="{7E92F2D1-850B-6D46-9C2F-771531FC21CE}" dt="2021-06-24T21:33:57.277" v="226" actId="20577"/>
          <ac:spMkLst>
            <pc:docMk/>
            <pc:sldMk cId="4220990905" sldId="258"/>
            <ac:spMk id="3" creationId="{2862D8E3-628D-D14B-A903-3473BA218BC3}"/>
          </ac:spMkLst>
        </pc:spChg>
        <pc:spChg chg="add mod">
          <ac:chgData name="Carsten Bruckner" userId="28af51b033be6ff1" providerId="LiveId" clId="{7E92F2D1-850B-6D46-9C2F-771531FC21CE}" dt="2021-06-24T23:30:40.364" v="4216"/>
          <ac:spMkLst>
            <pc:docMk/>
            <pc:sldMk cId="4220990905" sldId="258"/>
            <ac:spMk id="4" creationId="{1E112883-1F0A-7146-8844-6B97034A721A}"/>
          </ac:spMkLst>
        </pc:spChg>
        <pc:spChg chg="add del">
          <ac:chgData name="Carsten Bruckner" userId="28af51b033be6ff1" providerId="LiveId" clId="{7E92F2D1-850B-6D46-9C2F-771531FC21CE}" dt="2021-06-24T23:22:45.329" v="4120"/>
          <ac:spMkLst>
            <pc:docMk/>
            <pc:sldMk cId="4220990905" sldId="258"/>
            <ac:spMk id="8" creationId="{100EDD19-6802-4EC3-95CE-CFFAB042CFD6}"/>
          </ac:spMkLst>
        </pc:spChg>
        <pc:spChg chg="add del">
          <ac:chgData name="Carsten Bruckner" userId="28af51b033be6ff1" providerId="LiveId" clId="{7E92F2D1-850B-6D46-9C2F-771531FC21CE}" dt="2021-06-24T23:22:45.329" v="4120"/>
          <ac:spMkLst>
            <pc:docMk/>
            <pc:sldMk cId="4220990905" sldId="258"/>
            <ac:spMk id="10" creationId="{DB17E863-922E-4C26-BD64-E8FD41D28661}"/>
          </ac:spMkLst>
        </pc:spChg>
      </pc:sldChg>
      <pc:sldChg chg="addSp delSp modSp new mod setBg delDesignElem">
        <pc:chgData name="Carsten Bruckner" userId="28af51b033be6ff1" providerId="LiveId" clId="{7E92F2D1-850B-6D46-9C2F-771531FC21CE}" dt="2021-06-24T23:30:40.364" v="4216"/>
        <pc:sldMkLst>
          <pc:docMk/>
          <pc:sldMk cId="394018516" sldId="259"/>
        </pc:sldMkLst>
        <pc:spChg chg="mod">
          <ac:chgData name="Carsten Bruckner" userId="28af51b033be6ff1" providerId="LiveId" clId="{7E92F2D1-850B-6D46-9C2F-771531FC21CE}" dt="2021-06-24T22:44:25.801" v="2236" actId="113"/>
          <ac:spMkLst>
            <pc:docMk/>
            <pc:sldMk cId="394018516" sldId="259"/>
            <ac:spMk id="2" creationId="{C3624CAE-ACA8-504C-A576-AE24E4D34532}"/>
          </ac:spMkLst>
        </pc:spChg>
        <pc:spChg chg="del">
          <ac:chgData name="Carsten Bruckner" userId="28af51b033be6ff1" providerId="LiveId" clId="{7E92F2D1-850B-6D46-9C2F-771531FC21CE}" dt="2021-06-24T21:22:46.450" v="6" actId="478"/>
          <ac:spMkLst>
            <pc:docMk/>
            <pc:sldMk cId="394018516" sldId="259"/>
            <ac:spMk id="3" creationId="{40ED83D7-988E-C04C-B0B9-BBB31FC4ED50}"/>
          </ac:spMkLst>
        </pc:spChg>
        <pc:spChg chg="add del mod">
          <ac:chgData name="Carsten Bruckner" userId="28af51b033be6ff1" providerId="LiveId" clId="{7E92F2D1-850B-6D46-9C2F-771531FC21CE}" dt="2021-06-24T21:27:38.281" v="138" actId="478"/>
          <ac:spMkLst>
            <pc:docMk/>
            <pc:sldMk cId="394018516" sldId="259"/>
            <ac:spMk id="6" creationId="{FE2141DF-F133-0847-BFCE-A68DC36C2F60}"/>
          </ac:spMkLst>
        </pc:spChg>
        <pc:spChg chg="add del">
          <ac:chgData name="Carsten Bruckner" userId="28af51b033be6ff1" providerId="LiveId" clId="{7E92F2D1-850B-6D46-9C2F-771531FC21CE}" dt="2021-06-24T21:23:22.044" v="12" actId="26606"/>
          <ac:spMkLst>
            <pc:docMk/>
            <pc:sldMk cId="394018516" sldId="259"/>
            <ac:spMk id="10" creationId="{022BDE4A-8A20-4A69-9C5A-581C82036A4D}"/>
          </ac:spMkLst>
        </pc:spChg>
        <pc:spChg chg="add del">
          <ac:chgData name="Carsten Bruckner" userId="28af51b033be6ff1" providerId="LiveId" clId="{7E92F2D1-850B-6D46-9C2F-771531FC21CE}" dt="2021-06-24T23:22:45.329" v="4120"/>
          <ac:spMkLst>
            <pc:docMk/>
            <pc:sldMk cId="394018516" sldId="259"/>
            <ac:spMk id="12" creationId="{D6A9C53F-5F90-40A5-8C85-5412D39C8C68}"/>
          </ac:spMkLst>
        </pc:spChg>
        <pc:spChg chg="add del">
          <ac:chgData name="Carsten Bruckner" userId="28af51b033be6ff1" providerId="LiveId" clId="{7E92F2D1-850B-6D46-9C2F-771531FC21CE}" dt="2021-06-24T23:22:45.329" v="4120"/>
          <ac:spMkLst>
            <pc:docMk/>
            <pc:sldMk cId="394018516" sldId="259"/>
            <ac:spMk id="13" creationId="{C4879EFC-8E62-4E00-973C-C45EE9EC676D}"/>
          </ac:spMkLst>
        </pc:spChg>
        <pc:spChg chg="add mod">
          <ac:chgData name="Carsten Bruckner" userId="28af51b033be6ff1" providerId="LiveId" clId="{7E92F2D1-850B-6D46-9C2F-771531FC21CE}" dt="2021-06-24T21:35:33.700" v="233" actId="1076"/>
          <ac:spMkLst>
            <pc:docMk/>
            <pc:sldMk cId="394018516" sldId="259"/>
            <ac:spMk id="14" creationId="{5BF54BD9-4301-0A46-AE57-FC20656E5B21}"/>
          </ac:spMkLst>
        </pc:spChg>
        <pc:spChg chg="add mod">
          <ac:chgData name="Carsten Bruckner" userId="28af51b033be6ff1" providerId="LiveId" clId="{7E92F2D1-850B-6D46-9C2F-771531FC21CE}" dt="2021-06-24T21:35:41.399" v="235" actId="20577"/>
          <ac:spMkLst>
            <pc:docMk/>
            <pc:sldMk cId="394018516" sldId="259"/>
            <ac:spMk id="15" creationId="{A31F62F9-ADCD-FA4E-BED1-4EA4AF6EA196}"/>
          </ac:spMkLst>
        </pc:spChg>
        <pc:spChg chg="add mod">
          <ac:chgData name="Carsten Bruckner" userId="28af51b033be6ff1" providerId="LiveId" clId="{7E92F2D1-850B-6D46-9C2F-771531FC21CE}" dt="2021-06-24T23:30:40.364" v="4216"/>
          <ac:spMkLst>
            <pc:docMk/>
            <pc:sldMk cId="394018516" sldId="259"/>
            <ac:spMk id="16" creationId="{797D2FB8-1AAF-E448-8754-85A4B58A31B2}"/>
          </ac:spMkLst>
        </pc:spChg>
        <pc:grpChg chg="add mod">
          <ac:chgData name="Carsten Bruckner" userId="28af51b033be6ff1" providerId="LiveId" clId="{7E92F2D1-850B-6D46-9C2F-771531FC21CE}" dt="2021-06-24T21:27:48.239" v="139" actId="164"/>
          <ac:grpSpMkLst>
            <pc:docMk/>
            <pc:sldMk cId="394018516" sldId="259"/>
            <ac:grpSpMk id="11" creationId="{6BC6C96A-D32E-C244-B4DA-C56DCBEE028E}"/>
          </ac:grpSpMkLst>
        </pc:grpChg>
        <pc:picChg chg="add mod ord">
          <ac:chgData name="Carsten Bruckner" userId="28af51b033be6ff1" providerId="LiveId" clId="{7E92F2D1-850B-6D46-9C2F-771531FC21CE}" dt="2021-06-24T21:24:06.116" v="37" actId="1035"/>
          <ac:picMkLst>
            <pc:docMk/>
            <pc:sldMk cId="394018516" sldId="259"/>
            <ac:picMk id="4" creationId="{D38D7D11-E12A-3242-8562-C8C462759B22}"/>
          </ac:picMkLst>
        </pc:picChg>
        <pc:picChg chg="add mod">
          <ac:chgData name="Carsten Bruckner" userId="28af51b033be6ff1" providerId="LiveId" clId="{7E92F2D1-850B-6D46-9C2F-771531FC21CE}" dt="2021-06-24T21:27:48.239" v="139" actId="164"/>
          <ac:picMkLst>
            <pc:docMk/>
            <pc:sldMk cId="394018516" sldId="259"/>
            <ac:picMk id="5" creationId="{D61490D7-EB88-AC41-BE97-2F8D53C024AC}"/>
          </ac:picMkLst>
        </pc:picChg>
        <pc:cxnChg chg="add mod">
          <ac:chgData name="Carsten Bruckner" userId="28af51b033be6ff1" providerId="LiveId" clId="{7E92F2D1-850B-6D46-9C2F-771531FC21CE}" dt="2021-06-24T21:27:48.239" v="139" actId="164"/>
          <ac:cxnSpMkLst>
            <pc:docMk/>
            <pc:sldMk cId="394018516" sldId="259"/>
            <ac:cxnSpMk id="8" creationId="{52161D35-2888-5149-8404-360F11BF0A55}"/>
          </ac:cxnSpMkLst>
        </pc:cxnChg>
      </pc:sldChg>
      <pc:sldChg chg="addSp delSp modSp new mod ord setBg delDesignElem">
        <pc:chgData name="Carsten Bruckner" userId="28af51b033be6ff1" providerId="LiveId" clId="{7E92F2D1-850B-6D46-9C2F-771531FC21CE}" dt="2021-06-24T23:30:40.364" v="4216"/>
        <pc:sldMkLst>
          <pc:docMk/>
          <pc:sldMk cId="845190795" sldId="260"/>
        </pc:sldMkLst>
        <pc:spChg chg="mod">
          <ac:chgData name="Carsten Bruckner" userId="28af51b033be6ff1" providerId="LiveId" clId="{7E92F2D1-850B-6D46-9C2F-771531FC21CE}" dt="2021-06-24T23:30:05.803" v="4213" actId="404"/>
          <ac:spMkLst>
            <pc:docMk/>
            <pc:sldMk cId="845190795" sldId="260"/>
            <ac:spMk id="2" creationId="{ED9CD64A-BF7C-D04A-ADB2-296800CEF1C9}"/>
          </ac:spMkLst>
        </pc:spChg>
        <pc:spChg chg="mod">
          <ac:chgData name="Carsten Bruckner" userId="28af51b033be6ff1" providerId="LiveId" clId="{7E92F2D1-850B-6D46-9C2F-771531FC21CE}" dt="2021-06-24T23:03:30.836" v="3001" actId="20577"/>
          <ac:spMkLst>
            <pc:docMk/>
            <pc:sldMk cId="845190795" sldId="260"/>
            <ac:spMk id="3" creationId="{11DA2EFA-4881-0042-A3E4-F387860BF04D}"/>
          </ac:spMkLst>
        </pc:spChg>
        <pc:spChg chg="add mod">
          <ac:chgData name="Carsten Bruckner" userId="28af51b033be6ff1" providerId="LiveId" clId="{7E92F2D1-850B-6D46-9C2F-771531FC21CE}" dt="2021-06-24T23:30:40.364" v="4216"/>
          <ac:spMkLst>
            <pc:docMk/>
            <pc:sldMk cId="845190795" sldId="260"/>
            <ac:spMk id="5" creationId="{9BA5D241-54FD-1549-9D34-92A86D4A28FE}"/>
          </ac:spMkLst>
        </pc:spChg>
        <pc:spChg chg="add del">
          <ac:chgData name="Carsten Bruckner" userId="28af51b033be6ff1" providerId="LiveId" clId="{7E92F2D1-850B-6D46-9C2F-771531FC21CE}" dt="2021-06-24T23:22:45.329" v="4120"/>
          <ac:spMkLst>
            <pc:docMk/>
            <pc:sldMk cId="845190795" sldId="260"/>
            <ac:spMk id="9" creationId="{2B97F24A-32CE-4C1C-A50D-3016B394DCFB}"/>
          </ac:spMkLst>
        </pc:spChg>
        <pc:spChg chg="add del">
          <ac:chgData name="Carsten Bruckner" userId="28af51b033be6ff1" providerId="LiveId" clId="{7E92F2D1-850B-6D46-9C2F-771531FC21CE}" dt="2021-06-24T23:22:45.329" v="4120"/>
          <ac:spMkLst>
            <pc:docMk/>
            <pc:sldMk cId="845190795" sldId="260"/>
            <ac:spMk id="11" creationId="{6357EC4F-235E-4222-A36F-C7878ACE37F2}"/>
          </ac:spMkLst>
        </pc:spChg>
        <pc:picChg chg="add mod">
          <ac:chgData name="Carsten Bruckner" userId="28af51b033be6ff1" providerId="LiveId" clId="{7E92F2D1-850B-6D46-9C2F-771531FC21CE}" dt="2021-06-24T23:30:17.400" v="4215" actId="14100"/>
          <ac:picMkLst>
            <pc:docMk/>
            <pc:sldMk cId="845190795" sldId="260"/>
            <ac:picMk id="4" creationId="{506F84C5-42E7-FE49-9566-2A89F7841522}"/>
          </ac:picMkLst>
        </pc:picChg>
      </pc:sldChg>
      <pc:sldChg chg="addSp delSp modSp new mod">
        <pc:chgData name="Carsten Bruckner" userId="28af51b033be6ff1" providerId="LiveId" clId="{7E92F2D1-850B-6D46-9C2F-771531FC21CE}" dt="2021-06-24T23:30:40.364" v="4216"/>
        <pc:sldMkLst>
          <pc:docMk/>
          <pc:sldMk cId="2021765216" sldId="261"/>
        </pc:sldMkLst>
        <pc:spChg chg="mod">
          <ac:chgData name="Carsten Bruckner" userId="28af51b033be6ff1" providerId="LiveId" clId="{7E92F2D1-850B-6D46-9C2F-771531FC21CE}" dt="2021-06-24T22:44:14.055" v="2231" actId="113"/>
          <ac:spMkLst>
            <pc:docMk/>
            <pc:sldMk cId="2021765216" sldId="261"/>
            <ac:spMk id="2" creationId="{67DABD7A-3546-9441-8FE5-54F46EEE1439}"/>
          </ac:spMkLst>
        </pc:spChg>
        <pc:spChg chg="mod">
          <ac:chgData name="Carsten Bruckner" userId="28af51b033be6ff1" providerId="LiveId" clId="{7E92F2D1-850B-6D46-9C2F-771531FC21CE}" dt="2021-06-24T22:21:53.682" v="1787" actId="20577"/>
          <ac:spMkLst>
            <pc:docMk/>
            <pc:sldMk cId="2021765216" sldId="261"/>
            <ac:spMk id="3" creationId="{C17175B1-D060-234E-B56A-24FF20B99627}"/>
          </ac:spMkLst>
        </pc:spChg>
        <pc:spChg chg="add del mod topLvl">
          <ac:chgData name="Carsten Bruckner" userId="28af51b033be6ff1" providerId="LiveId" clId="{7E92F2D1-850B-6D46-9C2F-771531FC21CE}" dt="2021-06-24T22:05:10.440" v="1003" actId="478"/>
          <ac:spMkLst>
            <pc:docMk/>
            <pc:sldMk cId="2021765216" sldId="261"/>
            <ac:spMk id="4" creationId="{BBC211D8-C652-6047-A8E1-83C93353C5FC}"/>
          </ac:spMkLst>
        </pc:spChg>
        <pc:spChg chg="add del mod">
          <ac:chgData name="Carsten Bruckner" userId="28af51b033be6ff1" providerId="LiveId" clId="{7E92F2D1-850B-6D46-9C2F-771531FC21CE}" dt="2021-06-24T21:47:33.277" v="499" actId="478"/>
          <ac:spMkLst>
            <pc:docMk/>
            <pc:sldMk cId="2021765216" sldId="261"/>
            <ac:spMk id="5" creationId="{CA02672F-508B-934C-8CA1-218E85B6DF42}"/>
          </ac:spMkLst>
        </pc:spChg>
        <pc:spChg chg="add mod topLvl">
          <ac:chgData name="Carsten Bruckner" userId="28af51b033be6ff1" providerId="LiveId" clId="{7E92F2D1-850B-6D46-9C2F-771531FC21CE}" dt="2021-06-24T22:05:32.667" v="1007" actId="164"/>
          <ac:spMkLst>
            <pc:docMk/>
            <pc:sldMk cId="2021765216" sldId="261"/>
            <ac:spMk id="6" creationId="{85C1091A-1F95-A040-8EF6-7F3A1AB2D2A8}"/>
          </ac:spMkLst>
        </pc:spChg>
        <pc:spChg chg="add mod topLvl">
          <ac:chgData name="Carsten Bruckner" userId="28af51b033be6ff1" providerId="LiveId" clId="{7E92F2D1-850B-6D46-9C2F-771531FC21CE}" dt="2021-06-24T22:05:32.667" v="1007" actId="164"/>
          <ac:spMkLst>
            <pc:docMk/>
            <pc:sldMk cId="2021765216" sldId="261"/>
            <ac:spMk id="7" creationId="{84BEEE85-77B5-1B4E-A658-369F07E397E2}"/>
          </ac:spMkLst>
        </pc:spChg>
        <pc:spChg chg="add mod topLvl">
          <ac:chgData name="Carsten Bruckner" userId="28af51b033be6ff1" providerId="LiveId" clId="{7E92F2D1-850B-6D46-9C2F-771531FC21CE}" dt="2021-06-24T22:05:32.667" v="1007" actId="164"/>
          <ac:spMkLst>
            <pc:docMk/>
            <pc:sldMk cId="2021765216" sldId="261"/>
            <ac:spMk id="8" creationId="{6B882B63-18F6-E04F-AD1E-3E44473B6625}"/>
          </ac:spMkLst>
        </pc:spChg>
        <pc:spChg chg="add mod topLvl">
          <ac:chgData name="Carsten Bruckner" userId="28af51b033be6ff1" providerId="LiveId" clId="{7E92F2D1-850B-6D46-9C2F-771531FC21CE}" dt="2021-06-24T22:05:32.667" v="1007" actId="164"/>
          <ac:spMkLst>
            <pc:docMk/>
            <pc:sldMk cId="2021765216" sldId="261"/>
            <ac:spMk id="9" creationId="{BE6D3A7C-964B-9647-9864-12BF4EE2EC0E}"/>
          </ac:spMkLst>
        </pc:spChg>
        <pc:spChg chg="add mod topLvl">
          <ac:chgData name="Carsten Bruckner" userId="28af51b033be6ff1" providerId="LiveId" clId="{7E92F2D1-850B-6D46-9C2F-771531FC21CE}" dt="2021-06-24T22:05:32.667" v="1007" actId="164"/>
          <ac:spMkLst>
            <pc:docMk/>
            <pc:sldMk cId="2021765216" sldId="261"/>
            <ac:spMk id="10" creationId="{83274C4F-1CC7-2547-A379-E8987D35FEB6}"/>
          </ac:spMkLst>
        </pc:spChg>
        <pc:spChg chg="add mod topLvl">
          <ac:chgData name="Carsten Bruckner" userId="28af51b033be6ff1" providerId="LiveId" clId="{7E92F2D1-850B-6D46-9C2F-771531FC21CE}" dt="2021-06-24T22:05:32.667" v="1007" actId="164"/>
          <ac:spMkLst>
            <pc:docMk/>
            <pc:sldMk cId="2021765216" sldId="261"/>
            <ac:spMk id="11" creationId="{8464D75B-DDF7-2240-8DA6-8C34135A4E5B}"/>
          </ac:spMkLst>
        </pc:spChg>
        <pc:spChg chg="add mod topLvl">
          <ac:chgData name="Carsten Bruckner" userId="28af51b033be6ff1" providerId="LiveId" clId="{7E92F2D1-850B-6D46-9C2F-771531FC21CE}" dt="2021-06-24T22:05:32.667" v="1007" actId="164"/>
          <ac:spMkLst>
            <pc:docMk/>
            <pc:sldMk cId="2021765216" sldId="261"/>
            <ac:spMk id="12" creationId="{217EB6C1-27A7-314B-BBC3-3D6F28D8A761}"/>
          </ac:spMkLst>
        </pc:spChg>
        <pc:spChg chg="add mod topLvl">
          <ac:chgData name="Carsten Bruckner" userId="28af51b033be6ff1" providerId="LiveId" clId="{7E92F2D1-850B-6D46-9C2F-771531FC21CE}" dt="2021-06-24T22:05:32.667" v="1007" actId="164"/>
          <ac:spMkLst>
            <pc:docMk/>
            <pc:sldMk cId="2021765216" sldId="261"/>
            <ac:spMk id="13" creationId="{F45064BE-6E38-F649-9563-8AA7CCEC3120}"/>
          </ac:spMkLst>
        </pc:spChg>
        <pc:spChg chg="add mod topLvl">
          <ac:chgData name="Carsten Bruckner" userId="28af51b033be6ff1" providerId="LiveId" clId="{7E92F2D1-850B-6D46-9C2F-771531FC21CE}" dt="2021-06-24T22:05:32.667" v="1007" actId="164"/>
          <ac:spMkLst>
            <pc:docMk/>
            <pc:sldMk cId="2021765216" sldId="261"/>
            <ac:spMk id="14" creationId="{0025D4CF-1C4F-514D-9048-7BB931296C26}"/>
          </ac:spMkLst>
        </pc:spChg>
        <pc:spChg chg="add mod topLvl">
          <ac:chgData name="Carsten Bruckner" userId="28af51b033be6ff1" providerId="LiveId" clId="{7E92F2D1-850B-6D46-9C2F-771531FC21CE}" dt="2021-06-24T22:05:32.667" v="1007" actId="164"/>
          <ac:spMkLst>
            <pc:docMk/>
            <pc:sldMk cId="2021765216" sldId="261"/>
            <ac:spMk id="15" creationId="{2AC919F6-874B-B949-A14D-96566E4B0E1E}"/>
          </ac:spMkLst>
        </pc:spChg>
        <pc:spChg chg="add mod topLvl">
          <ac:chgData name="Carsten Bruckner" userId="28af51b033be6ff1" providerId="LiveId" clId="{7E92F2D1-850B-6D46-9C2F-771531FC21CE}" dt="2021-06-24T22:05:32.667" v="1007" actId="164"/>
          <ac:spMkLst>
            <pc:docMk/>
            <pc:sldMk cId="2021765216" sldId="261"/>
            <ac:spMk id="16" creationId="{61FCF359-BA2C-B040-8B16-56B1D419C4E7}"/>
          </ac:spMkLst>
        </pc:spChg>
        <pc:spChg chg="add mod topLvl">
          <ac:chgData name="Carsten Bruckner" userId="28af51b033be6ff1" providerId="LiveId" clId="{7E92F2D1-850B-6D46-9C2F-771531FC21CE}" dt="2021-06-24T22:05:32.667" v="1007" actId="164"/>
          <ac:spMkLst>
            <pc:docMk/>
            <pc:sldMk cId="2021765216" sldId="261"/>
            <ac:spMk id="17" creationId="{0AADF0A0-3E90-674C-8651-4F77C409EA85}"/>
          </ac:spMkLst>
        </pc:spChg>
        <pc:spChg chg="add mod topLvl">
          <ac:chgData name="Carsten Bruckner" userId="28af51b033be6ff1" providerId="LiveId" clId="{7E92F2D1-850B-6D46-9C2F-771531FC21CE}" dt="2021-06-24T22:05:32.667" v="1007" actId="164"/>
          <ac:spMkLst>
            <pc:docMk/>
            <pc:sldMk cId="2021765216" sldId="261"/>
            <ac:spMk id="18" creationId="{317CC0B0-1836-D84B-8D21-DC1989EBB21D}"/>
          </ac:spMkLst>
        </pc:spChg>
        <pc:spChg chg="add mod topLvl">
          <ac:chgData name="Carsten Bruckner" userId="28af51b033be6ff1" providerId="LiveId" clId="{7E92F2D1-850B-6D46-9C2F-771531FC21CE}" dt="2021-06-24T22:05:32.667" v="1007" actId="164"/>
          <ac:spMkLst>
            <pc:docMk/>
            <pc:sldMk cId="2021765216" sldId="261"/>
            <ac:spMk id="19" creationId="{7E90B72F-CD51-AD41-9D44-047556624D3A}"/>
          </ac:spMkLst>
        </pc:spChg>
        <pc:spChg chg="add mod topLvl">
          <ac:chgData name="Carsten Bruckner" userId="28af51b033be6ff1" providerId="LiveId" clId="{7E92F2D1-850B-6D46-9C2F-771531FC21CE}" dt="2021-06-24T22:05:32.667" v="1007" actId="164"/>
          <ac:spMkLst>
            <pc:docMk/>
            <pc:sldMk cId="2021765216" sldId="261"/>
            <ac:spMk id="20" creationId="{A0F4FB1E-0EFC-084E-9F70-390D0A8D5164}"/>
          </ac:spMkLst>
        </pc:spChg>
        <pc:spChg chg="add mod topLvl">
          <ac:chgData name="Carsten Bruckner" userId="28af51b033be6ff1" providerId="LiveId" clId="{7E92F2D1-850B-6D46-9C2F-771531FC21CE}" dt="2021-06-24T22:05:32.667" v="1007" actId="164"/>
          <ac:spMkLst>
            <pc:docMk/>
            <pc:sldMk cId="2021765216" sldId="261"/>
            <ac:spMk id="21" creationId="{CB3FE35B-0619-874A-9465-F653D1412A50}"/>
          </ac:spMkLst>
        </pc:spChg>
        <pc:spChg chg="add mod topLvl">
          <ac:chgData name="Carsten Bruckner" userId="28af51b033be6ff1" providerId="LiveId" clId="{7E92F2D1-850B-6D46-9C2F-771531FC21CE}" dt="2021-06-24T22:05:32.667" v="1007" actId="164"/>
          <ac:spMkLst>
            <pc:docMk/>
            <pc:sldMk cId="2021765216" sldId="261"/>
            <ac:spMk id="22" creationId="{FA5E48E5-4F93-F54D-92C2-D0691AEA89DA}"/>
          </ac:spMkLst>
        </pc:spChg>
        <pc:spChg chg="add mod topLvl">
          <ac:chgData name="Carsten Bruckner" userId="28af51b033be6ff1" providerId="LiveId" clId="{7E92F2D1-850B-6D46-9C2F-771531FC21CE}" dt="2021-06-24T22:05:32.667" v="1007" actId="164"/>
          <ac:spMkLst>
            <pc:docMk/>
            <pc:sldMk cId="2021765216" sldId="261"/>
            <ac:spMk id="23" creationId="{2A58430E-D600-2547-BAE4-BE138F9A17D1}"/>
          </ac:spMkLst>
        </pc:spChg>
        <pc:spChg chg="add mod topLvl">
          <ac:chgData name="Carsten Bruckner" userId="28af51b033be6ff1" providerId="LiveId" clId="{7E92F2D1-850B-6D46-9C2F-771531FC21CE}" dt="2021-06-24T22:05:32.667" v="1007" actId="164"/>
          <ac:spMkLst>
            <pc:docMk/>
            <pc:sldMk cId="2021765216" sldId="261"/>
            <ac:spMk id="24" creationId="{6BE0E3D4-9FFC-BF43-9771-B1875900DBA5}"/>
          </ac:spMkLst>
        </pc:spChg>
        <pc:spChg chg="add mod topLvl">
          <ac:chgData name="Carsten Bruckner" userId="28af51b033be6ff1" providerId="LiveId" clId="{7E92F2D1-850B-6D46-9C2F-771531FC21CE}" dt="2021-06-24T22:05:32.667" v="1007" actId="164"/>
          <ac:spMkLst>
            <pc:docMk/>
            <pc:sldMk cId="2021765216" sldId="261"/>
            <ac:spMk id="25" creationId="{E2FCA425-F781-8040-8414-60D02A716D5B}"/>
          </ac:spMkLst>
        </pc:spChg>
        <pc:spChg chg="add mod topLvl">
          <ac:chgData name="Carsten Bruckner" userId="28af51b033be6ff1" providerId="LiveId" clId="{7E92F2D1-850B-6D46-9C2F-771531FC21CE}" dt="2021-06-24T22:05:32.667" v="1007" actId="164"/>
          <ac:spMkLst>
            <pc:docMk/>
            <pc:sldMk cId="2021765216" sldId="261"/>
            <ac:spMk id="26" creationId="{34227BBB-C4C2-6B46-BD98-D76541F11873}"/>
          </ac:spMkLst>
        </pc:spChg>
        <pc:spChg chg="add mod topLvl">
          <ac:chgData name="Carsten Bruckner" userId="28af51b033be6ff1" providerId="LiveId" clId="{7E92F2D1-850B-6D46-9C2F-771531FC21CE}" dt="2021-06-24T22:05:32.667" v="1007" actId="164"/>
          <ac:spMkLst>
            <pc:docMk/>
            <pc:sldMk cId="2021765216" sldId="261"/>
            <ac:spMk id="27" creationId="{F93428D4-CBD0-DF42-93BE-E8EFDBBC3581}"/>
          </ac:spMkLst>
        </pc:spChg>
        <pc:spChg chg="add mod topLvl">
          <ac:chgData name="Carsten Bruckner" userId="28af51b033be6ff1" providerId="LiveId" clId="{7E92F2D1-850B-6D46-9C2F-771531FC21CE}" dt="2021-06-24T22:05:32.667" v="1007" actId="164"/>
          <ac:spMkLst>
            <pc:docMk/>
            <pc:sldMk cId="2021765216" sldId="261"/>
            <ac:spMk id="28" creationId="{65F613DC-2F5A-A345-BEB7-0CBE722BD0BC}"/>
          </ac:spMkLst>
        </pc:spChg>
        <pc:spChg chg="add mod topLvl">
          <ac:chgData name="Carsten Bruckner" userId="28af51b033be6ff1" providerId="LiveId" clId="{7E92F2D1-850B-6D46-9C2F-771531FC21CE}" dt="2021-06-24T22:05:32.667" v="1007" actId="164"/>
          <ac:spMkLst>
            <pc:docMk/>
            <pc:sldMk cId="2021765216" sldId="261"/>
            <ac:spMk id="29" creationId="{DA67D388-CBF7-7E4B-BE03-429217C4A629}"/>
          </ac:spMkLst>
        </pc:spChg>
        <pc:spChg chg="add mod topLvl">
          <ac:chgData name="Carsten Bruckner" userId="28af51b033be6ff1" providerId="LiveId" clId="{7E92F2D1-850B-6D46-9C2F-771531FC21CE}" dt="2021-06-24T22:05:32.667" v="1007" actId="164"/>
          <ac:spMkLst>
            <pc:docMk/>
            <pc:sldMk cId="2021765216" sldId="261"/>
            <ac:spMk id="30" creationId="{CBF73622-48D7-6644-BB97-98BB965A5735}"/>
          </ac:spMkLst>
        </pc:spChg>
        <pc:spChg chg="add mod topLvl">
          <ac:chgData name="Carsten Bruckner" userId="28af51b033be6ff1" providerId="LiveId" clId="{7E92F2D1-850B-6D46-9C2F-771531FC21CE}" dt="2021-06-24T22:05:32.667" v="1007" actId="164"/>
          <ac:spMkLst>
            <pc:docMk/>
            <pc:sldMk cId="2021765216" sldId="261"/>
            <ac:spMk id="31" creationId="{25ACD769-54C2-F847-B4B7-BE01077510B8}"/>
          </ac:spMkLst>
        </pc:spChg>
        <pc:spChg chg="add del mod">
          <ac:chgData name="Carsten Bruckner" userId="28af51b033be6ff1" providerId="LiveId" clId="{7E92F2D1-850B-6D46-9C2F-771531FC21CE}" dt="2021-06-24T22:04:35.873" v="990" actId="478"/>
          <ac:spMkLst>
            <pc:docMk/>
            <pc:sldMk cId="2021765216" sldId="261"/>
            <ac:spMk id="33" creationId="{45753C5F-8C40-D942-87AC-8BFBDA95E380}"/>
          </ac:spMkLst>
        </pc:spChg>
        <pc:spChg chg="add del mod">
          <ac:chgData name="Carsten Bruckner" userId="28af51b033be6ff1" providerId="LiveId" clId="{7E92F2D1-850B-6D46-9C2F-771531FC21CE}" dt="2021-06-24T22:03:14.747" v="984" actId="478"/>
          <ac:spMkLst>
            <pc:docMk/>
            <pc:sldMk cId="2021765216" sldId="261"/>
            <ac:spMk id="34" creationId="{7CF61DCA-8E64-3049-AEB2-D48BCB0F5ACD}"/>
          </ac:spMkLst>
        </pc:spChg>
        <pc:spChg chg="add mod">
          <ac:chgData name="Carsten Bruckner" userId="28af51b033be6ff1" providerId="LiveId" clId="{7E92F2D1-850B-6D46-9C2F-771531FC21CE}" dt="2021-06-24T22:05:32.667" v="1007" actId="164"/>
          <ac:spMkLst>
            <pc:docMk/>
            <pc:sldMk cId="2021765216" sldId="261"/>
            <ac:spMk id="38" creationId="{EF490649-8BE0-4B47-82CD-92655DA9DFFD}"/>
          </ac:spMkLst>
        </pc:spChg>
        <pc:spChg chg="add mod">
          <ac:chgData name="Carsten Bruckner" userId="28af51b033be6ff1" providerId="LiveId" clId="{7E92F2D1-850B-6D46-9C2F-771531FC21CE}" dt="2021-06-24T23:30:40.364" v="4216"/>
          <ac:spMkLst>
            <pc:docMk/>
            <pc:sldMk cId="2021765216" sldId="261"/>
            <ac:spMk id="41" creationId="{76C399CA-5544-694B-A46E-0D0ED90D30CA}"/>
          </ac:spMkLst>
        </pc:spChg>
        <pc:grpChg chg="add del mod">
          <ac:chgData name="Carsten Bruckner" userId="28af51b033be6ff1" providerId="LiveId" clId="{7E92F2D1-850B-6D46-9C2F-771531FC21CE}" dt="2021-06-24T22:02:31.532" v="923" actId="165"/>
          <ac:grpSpMkLst>
            <pc:docMk/>
            <pc:sldMk cId="2021765216" sldId="261"/>
            <ac:grpSpMk id="32" creationId="{0C243380-53B6-9449-B561-5D1960F0C248}"/>
          </ac:grpSpMkLst>
        </pc:grpChg>
        <pc:grpChg chg="add mod">
          <ac:chgData name="Carsten Bruckner" userId="28af51b033be6ff1" providerId="LiveId" clId="{7E92F2D1-850B-6D46-9C2F-771531FC21CE}" dt="2021-06-24T22:12:58.815" v="1444" actId="14100"/>
          <ac:grpSpMkLst>
            <pc:docMk/>
            <pc:sldMk cId="2021765216" sldId="261"/>
            <ac:grpSpMk id="40" creationId="{9179BFF0-AC4C-9C43-AE4E-13B1B1A86CCB}"/>
          </ac:grpSpMkLst>
        </pc:grpChg>
        <pc:cxnChg chg="add del mod">
          <ac:chgData name="Carsten Bruckner" userId="28af51b033be6ff1" providerId="LiveId" clId="{7E92F2D1-850B-6D46-9C2F-771531FC21CE}" dt="2021-06-24T22:05:32.667" v="1007" actId="164"/>
          <ac:cxnSpMkLst>
            <pc:docMk/>
            <pc:sldMk cId="2021765216" sldId="261"/>
            <ac:cxnSpMk id="36" creationId="{40346EC6-0276-914B-9B7C-53FC5952E633}"/>
          </ac:cxnSpMkLst>
        </pc:cxnChg>
      </pc:sldChg>
      <pc:sldChg chg="addSp delSp modSp new mod">
        <pc:chgData name="Carsten Bruckner" userId="28af51b033be6ff1" providerId="LiveId" clId="{7E92F2D1-850B-6D46-9C2F-771531FC21CE}" dt="2021-06-24T23:30:40.364" v="4216"/>
        <pc:sldMkLst>
          <pc:docMk/>
          <pc:sldMk cId="2852500766" sldId="262"/>
        </pc:sldMkLst>
        <pc:spChg chg="mod">
          <ac:chgData name="Carsten Bruckner" userId="28af51b033be6ff1" providerId="LiveId" clId="{7E92F2D1-850B-6D46-9C2F-771531FC21CE}" dt="2021-06-24T23:22:45.329" v="4120"/>
          <ac:spMkLst>
            <pc:docMk/>
            <pc:sldMk cId="2852500766" sldId="262"/>
            <ac:spMk id="2" creationId="{DB8FCC0D-ED29-9640-81A1-0AA5530459DF}"/>
          </ac:spMkLst>
        </pc:spChg>
        <pc:spChg chg="mod">
          <ac:chgData name="Carsten Bruckner" userId="28af51b033be6ff1" providerId="LiveId" clId="{7E92F2D1-850B-6D46-9C2F-771531FC21CE}" dt="2021-06-24T22:38:48.332" v="2212" actId="20577"/>
          <ac:spMkLst>
            <pc:docMk/>
            <pc:sldMk cId="2852500766" sldId="262"/>
            <ac:spMk id="3" creationId="{BF8A8F42-8F74-184E-8BA9-28CFA01C5A63}"/>
          </ac:spMkLst>
        </pc:spChg>
        <pc:spChg chg="add mod">
          <ac:chgData name="Carsten Bruckner" userId="28af51b033be6ff1" providerId="LiveId" clId="{7E92F2D1-850B-6D46-9C2F-771531FC21CE}" dt="2021-06-24T23:30:40.364" v="4216"/>
          <ac:spMkLst>
            <pc:docMk/>
            <pc:sldMk cId="2852500766" sldId="262"/>
            <ac:spMk id="8" creationId="{25AF5539-C959-4A47-AF5E-4904611D5442}"/>
          </ac:spMkLst>
        </pc:spChg>
        <pc:picChg chg="add del mod">
          <ac:chgData name="Carsten Bruckner" userId="28af51b033be6ff1" providerId="LiveId" clId="{7E92F2D1-850B-6D46-9C2F-771531FC21CE}" dt="2021-06-24T22:36:15.327" v="2110" actId="478"/>
          <ac:picMkLst>
            <pc:docMk/>
            <pc:sldMk cId="2852500766" sldId="262"/>
            <ac:picMk id="4" creationId="{0BD84608-EF8C-864B-84DC-E5EB986137BB}"/>
          </ac:picMkLst>
        </pc:picChg>
        <pc:picChg chg="add del mod">
          <ac:chgData name="Carsten Bruckner" userId="28af51b033be6ff1" providerId="LiveId" clId="{7E92F2D1-850B-6D46-9C2F-771531FC21CE}" dt="2021-06-24T22:36:16.610" v="2111" actId="478"/>
          <ac:picMkLst>
            <pc:docMk/>
            <pc:sldMk cId="2852500766" sldId="262"/>
            <ac:picMk id="5" creationId="{62635AF7-ED66-7640-ACCF-A800B270200F}"/>
          </ac:picMkLst>
        </pc:picChg>
        <pc:picChg chg="add mod">
          <ac:chgData name="Carsten Bruckner" userId="28af51b033be6ff1" providerId="LiveId" clId="{7E92F2D1-850B-6D46-9C2F-771531FC21CE}" dt="2021-06-24T22:42:52.425" v="2226" actId="1076"/>
          <ac:picMkLst>
            <pc:docMk/>
            <pc:sldMk cId="2852500766" sldId="262"/>
            <ac:picMk id="7" creationId="{0D90D943-087D-CA44-9464-195207B6DECC}"/>
          </ac:picMkLst>
        </pc:picChg>
      </pc:sldChg>
      <pc:sldChg chg="addSp modSp new mod">
        <pc:chgData name="Carsten Bruckner" userId="28af51b033be6ff1" providerId="LiveId" clId="{7E92F2D1-850B-6D46-9C2F-771531FC21CE}" dt="2021-06-24T23:30:40.364" v="4216"/>
        <pc:sldMkLst>
          <pc:docMk/>
          <pc:sldMk cId="1160521527" sldId="263"/>
        </pc:sldMkLst>
        <pc:spChg chg="mod">
          <ac:chgData name="Carsten Bruckner" userId="28af51b033be6ff1" providerId="LiveId" clId="{7E92F2D1-850B-6D46-9C2F-771531FC21CE}" dt="2021-06-24T23:22:45.329" v="4120"/>
          <ac:spMkLst>
            <pc:docMk/>
            <pc:sldMk cId="1160521527" sldId="263"/>
            <ac:spMk id="2" creationId="{BA05F072-9D09-374B-8C64-5ABABBCEDFA5}"/>
          </ac:spMkLst>
        </pc:spChg>
        <pc:spChg chg="mod">
          <ac:chgData name="Carsten Bruckner" userId="28af51b033be6ff1" providerId="LiveId" clId="{7E92F2D1-850B-6D46-9C2F-771531FC21CE}" dt="2021-06-24T23:22:45.329" v="4120"/>
          <ac:spMkLst>
            <pc:docMk/>
            <pc:sldMk cId="1160521527" sldId="263"/>
            <ac:spMk id="3" creationId="{6FEBE861-193F-BD4F-BE9E-D14E7AF217CB}"/>
          </ac:spMkLst>
        </pc:spChg>
        <pc:spChg chg="add mod">
          <ac:chgData name="Carsten Bruckner" userId="28af51b033be6ff1" providerId="LiveId" clId="{7E92F2D1-850B-6D46-9C2F-771531FC21CE}" dt="2021-06-24T23:30:40.364" v="4216"/>
          <ac:spMkLst>
            <pc:docMk/>
            <pc:sldMk cId="1160521527" sldId="263"/>
            <ac:spMk id="5" creationId="{83D6D1A4-BAE1-1F49-AD67-03E28684A43C}"/>
          </ac:spMkLst>
        </pc:spChg>
        <pc:picChg chg="add mod">
          <ac:chgData name="Carsten Bruckner" userId="28af51b033be6ff1" providerId="LiveId" clId="{7E92F2D1-850B-6D46-9C2F-771531FC21CE}" dt="2021-06-24T22:55:10.475" v="2708" actId="1076"/>
          <ac:picMkLst>
            <pc:docMk/>
            <pc:sldMk cId="1160521527" sldId="263"/>
            <ac:picMk id="4" creationId="{B206DA3C-E0F6-EF44-850A-4C30D070546A}"/>
          </ac:picMkLst>
        </pc:picChg>
      </pc:sldChg>
      <pc:sldChg chg="addSp modSp new mod">
        <pc:chgData name="Carsten Bruckner" userId="28af51b033be6ff1" providerId="LiveId" clId="{7E92F2D1-850B-6D46-9C2F-771531FC21CE}" dt="2021-06-24T23:30:40.364" v="4216"/>
        <pc:sldMkLst>
          <pc:docMk/>
          <pc:sldMk cId="2443463469" sldId="264"/>
        </pc:sldMkLst>
        <pc:spChg chg="mod">
          <ac:chgData name="Carsten Bruckner" userId="28af51b033be6ff1" providerId="LiveId" clId="{7E92F2D1-850B-6D46-9C2F-771531FC21CE}" dt="2021-06-24T23:29:33.210" v="4209" actId="113"/>
          <ac:spMkLst>
            <pc:docMk/>
            <pc:sldMk cId="2443463469" sldId="264"/>
            <ac:spMk id="2" creationId="{F274168D-FF96-EA44-BF06-F61F44CD44BC}"/>
          </ac:spMkLst>
        </pc:spChg>
        <pc:spChg chg="mod">
          <ac:chgData name="Carsten Bruckner" userId="28af51b033be6ff1" providerId="LiveId" clId="{7E92F2D1-850B-6D46-9C2F-771531FC21CE}" dt="2021-06-24T23:22:45.329" v="4120"/>
          <ac:spMkLst>
            <pc:docMk/>
            <pc:sldMk cId="2443463469" sldId="264"/>
            <ac:spMk id="3" creationId="{993CC6F5-23E3-5B40-8250-31C14EBA07DC}"/>
          </ac:spMkLst>
        </pc:spChg>
        <pc:spChg chg="add mod">
          <ac:chgData name="Carsten Bruckner" userId="28af51b033be6ff1" providerId="LiveId" clId="{7E92F2D1-850B-6D46-9C2F-771531FC21CE}" dt="2021-06-24T23:30:40.364" v="4216"/>
          <ac:spMkLst>
            <pc:docMk/>
            <pc:sldMk cId="2443463469" sldId="264"/>
            <ac:spMk id="4" creationId="{A72CC79E-7477-014C-8920-00B3FE16A3E5}"/>
          </ac:spMkLst>
        </pc:spChg>
      </pc:sldChg>
      <pc:sldChg chg="addSp modSp new mod">
        <pc:chgData name="Carsten Bruckner" userId="28af51b033be6ff1" providerId="LiveId" clId="{7E92F2D1-850B-6D46-9C2F-771531FC21CE}" dt="2021-06-24T23:30:40.364" v="4216"/>
        <pc:sldMkLst>
          <pc:docMk/>
          <pc:sldMk cId="3107925715" sldId="265"/>
        </pc:sldMkLst>
        <pc:spChg chg="mod">
          <ac:chgData name="Carsten Bruckner" userId="28af51b033be6ff1" providerId="LiveId" clId="{7E92F2D1-850B-6D46-9C2F-771531FC21CE}" dt="2021-06-24T23:29:28.862" v="4208" actId="113"/>
          <ac:spMkLst>
            <pc:docMk/>
            <pc:sldMk cId="3107925715" sldId="265"/>
            <ac:spMk id="2" creationId="{5AB0556E-2BEE-B74F-9F82-3E6B9CFB63B6}"/>
          </ac:spMkLst>
        </pc:spChg>
        <pc:spChg chg="mod">
          <ac:chgData name="Carsten Bruckner" userId="28af51b033be6ff1" providerId="LiveId" clId="{7E92F2D1-850B-6D46-9C2F-771531FC21CE}" dt="2021-06-24T23:22:45.329" v="4120"/>
          <ac:spMkLst>
            <pc:docMk/>
            <pc:sldMk cId="3107925715" sldId="265"/>
            <ac:spMk id="3" creationId="{1CB01BFD-DBC2-B444-B50B-167C4897B6D7}"/>
          </ac:spMkLst>
        </pc:spChg>
        <pc:spChg chg="add mod">
          <ac:chgData name="Carsten Bruckner" userId="28af51b033be6ff1" providerId="LiveId" clId="{7E92F2D1-850B-6D46-9C2F-771531FC21CE}" dt="2021-06-24T23:30:40.364" v="4216"/>
          <ac:spMkLst>
            <pc:docMk/>
            <pc:sldMk cId="3107925715" sldId="265"/>
            <ac:spMk id="4" creationId="{AF65CE87-FC6A-5044-AE94-7E4A11EC3A5C}"/>
          </ac:spMkLst>
        </pc:spChg>
      </pc:sldChg>
      <pc:sldChg chg="addSp delSp modSp new mod">
        <pc:chgData name="Carsten Bruckner" userId="28af51b033be6ff1" providerId="LiveId" clId="{7E92F2D1-850B-6D46-9C2F-771531FC21CE}" dt="2021-06-24T23:30:40.364" v="4216"/>
        <pc:sldMkLst>
          <pc:docMk/>
          <pc:sldMk cId="298308242" sldId="266"/>
        </pc:sldMkLst>
        <pc:spChg chg="mod">
          <ac:chgData name="Carsten Bruckner" userId="28af51b033be6ff1" providerId="LiveId" clId="{7E92F2D1-850B-6D46-9C2F-771531FC21CE}" dt="2021-06-24T23:29:43.739" v="4210" actId="113"/>
          <ac:spMkLst>
            <pc:docMk/>
            <pc:sldMk cId="298308242" sldId="266"/>
            <ac:spMk id="2" creationId="{89E2A0FF-C58E-0F4E-8559-4E2DA5F5E855}"/>
          </ac:spMkLst>
        </pc:spChg>
        <pc:spChg chg="del">
          <ac:chgData name="Carsten Bruckner" userId="28af51b033be6ff1" providerId="LiveId" clId="{7E92F2D1-850B-6D46-9C2F-771531FC21CE}" dt="2021-06-24T23:17:56.619" v="4076" actId="478"/>
          <ac:spMkLst>
            <pc:docMk/>
            <pc:sldMk cId="298308242" sldId="266"/>
            <ac:spMk id="3" creationId="{3F8D9E72-E448-804B-9442-84932DB62341}"/>
          </ac:spMkLst>
        </pc:spChg>
        <pc:spChg chg="add mod">
          <ac:chgData name="Carsten Bruckner" userId="28af51b033be6ff1" providerId="LiveId" clId="{7E92F2D1-850B-6D46-9C2F-771531FC21CE}" dt="2021-06-24T23:30:40.364" v="4216"/>
          <ac:spMkLst>
            <pc:docMk/>
            <pc:sldMk cId="298308242" sldId="266"/>
            <ac:spMk id="11" creationId="{2DF4FE96-AEC9-8245-8A47-ADF1CC2A759F}"/>
          </ac:spMkLst>
        </pc:spChg>
        <pc:grpChg chg="add del mod">
          <ac:chgData name="Carsten Bruckner" userId="28af51b033be6ff1" providerId="LiveId" clId="{7E92F2D1-850B-6D46-9C2F-771531FC21CE}" dt="2021-06-24T23:20:04.241" v="4096" actId="165"/>
          <ac:grpSpMkLst>
            <pc:docMk/>
            <pc:sldMk cId="298308242" sldId="266"/>
            <ac:grpSpMk id="9" creationId="{694ABA55-6409-4541-AEA8-B8DF3DEC7EBE}"/>
          </ac:grpSpMkLst>
        </pc:grpChg>
        <pc:grpChg chg="add mod">
          <ac:chgData name="Carsten Bruckner" userId="28af51b033be6ff1" providerId="LiveId" clId="{7E92F2D1-850B-6D46-9C2F-771531FC21CE}" dt="2021-06-24T23:20:41.813" v="4113" actId="1037"/>
          <ac:grpSpMkLst>
            <pc:docMk/>
            <pc:sldMk cId="298308242" sldId="266"/>
            <ac:grpSpMk id="10" creationId="{877930AA-F1C0-C049-B2AC-7F3185493899}"/>
          </ac:grpSpMkLst>
        </pc:grpChg>
        <pc:picChg chg="add mod topLvl">
          <ac:chgData name="Carsten Bruckner" userId="28af51b033be6ff1" providerId="LiveId" clId="{7E92F2D1-850B-6D46-9C2F-771531FC21CE}" dt="2021-06-24T23:20:36.740" v="4099" actId="164"/>
          <ac:picMkLst>
            <pc:docMk/>
            <pc:sldMk cId="298308242" sldId="266"/>
            <ac:picMk id="4" creationId="{57B9B465-37B8-6F45-A4C0-DA052C11E5A5}"/>
          </ac:picMkLst>
        </pc:picChg>
        <pc:picChg chg="add mod topLvl">
          <ac:chgData name="Carsten Bruckner" userId="28af51b033be6ff1" providerId="LiveId" clId="{7E92F2D1-850B-6D46-9C2F-771531FC21CE}" dt="2021-06-24T23:20:36.740" v="4099" actId="164"/>
          <ac:picMkLst>
            <pc:docMk/>
            <pc:sldMk cId="298308242" sldId="266"/>
            <ac:picMk id="5" creationId="{23970EC7-9738-9B4D-BECA-78C700028EC4}"/>
          </ac:picMkLst>
        </pc:picChg>
        <pc:picChg chg="mod topLvl">
          <ac:chgData name="Carsten Bruckner" userId="28af51b033be6ff1" providerId="LiveId" clId="{7E92F2D1-850B-6D46-9C2F-771531FC21CE}" dt="2021-06-24T23:20:36.740" v="4099" actId="164"/>
          <ac:picMkLst>
            <pc:docMk/>
            <pc:sldMk cId="298308242" sldId="266"/>
            <ac:picMk id="6" creationId="{1BCA400D-991C-554E-9F61-7B219D56834C}"/>
          </ac:picMkLst>
        </pc:picChg>
        <pc:picChg chg="add mod topLvl">
          <ac:chgData name="Carsten Bruckner" userId="28af51b033be6ff1" providerId="LiveId" clId="{7E92F2D1-850B-6D46-9C2F-771531FC21CE}" dt="2021-06-24T23:20:36.740" v="4099" actId="164"/>
          <ac:picMkLst>
            <pc:docMk/>
            <pc:sldMk cId="298308242" sldId="266"/>
            <ac:picMk id="7" creationId="{92CA4A37-5993-8C47-B764-A01BC6599D78}"/>
          </ac:picMkLst>
        </pc:picChg>
        <pc:picChg chg="add mod topLvl">
          <ac:chgData name="Carsten Bruckner" userId="28af51b033be6ff1" providerId="LiveId" clId="{7E92F2D1-850B-6D46-9C2F-771531FC21CE}" dt="2021-06-24T23:20:36.740" v="4099" actId="164"/>
          <ac:picMkLst>
            <pc:docMk/>
            <pc:sldMk cId="298308242" sldId="266"/>
            <ac:picMk id="8" creationId="{FE236423-DA25-8342-A50D-A8C533A81E82}"/>
          </ac:picMkLst>
        </pc:picChg>
      </pc:sldChg>
      <pc:sldChg chg="modSp new del ord">
        <pc:chgData name="Carsten Bruckner" userId="28af51b033be6ff1" providerId="LiveId" clId="{7E92F2D1-850B-6D46-9C2F-771531FC21CE}" dt="2021-06-24T23:26:43.464" v="4122" actId="2696"/>
        <pc:sldMkLst>
          <pc:docMk/>
          <pc:sldMk cId="1410683589" sldId="267"/>
        </pc:sldMkLst>
        <pc:spChg chg="mod">
          <ac:chgData name="Carsten Bruckner" userId="28af51b033be6ff1" providerId="LiveId" clId="{7E92F2D1-850B-6D46-9C2F-771531FC21CE}" dt="2021-06-24T23:22:45.329" v="4120"/>
          <ac:spMkLst>
            <pc:docMk/>
            <pc:sldMk cId="1410683589" sldId="267"/>
            <ac:spMk id="2" creationId="{37A1970E-C8FE-A641-8104-0B154B491767}"/>
          </ac:spMkLst>
        </pc:spChg>
        <pc:spChg chg="mod">
          <ac:chgData name="Carsten Bruckner" userId="28af51b033be6ff1" providerId="LiveId" clId="{7E92F2D1-850B-6D46-9C2F-771531FC21CE}" dt="2021-06-24T23:22:45.329" v="4120"/>
          <ac:spMkLst>
            <pc:docMk/>
            <pc:sldMk cId="1410683589" sldId="267"/>
            <ac:spMk id="3" creationId="{A6E519E7-BF3A-894A-872B-72DC2C384A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28492-1BB7-AE41-80F6-DAB019D15957}" type="datetimeFigureOut">
              <a:rPr lang="en-US" smtClean="0"/>
              <a:t>6/24/21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29F4-D18E-5D4D-8C31-2A9CFC31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8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A5DB-D6EB-BE4F-BAD7-AD2598206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DF4FC-13A5-2643-B2CE-00D9C4E92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13FFD-EE74-EC42-A6E0-8BA00432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EECC-B24D-D249-9798-98B4F78F0DF2}" type="datetime1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66A43-EE30-3147-9EEE-23F9A96B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95C3E-E618-0E4E-B8C7-90234C71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4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353A-550A-F343-A69B-BA39D98E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9E06-2264-F649-B6ED-D6E5C6560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D66-1C6E-AD4E-BE6E-303E1370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88E8-81CF-3945-A09C-28C2E1B94CD6}" type="datetime1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F471E-9251-4F4A-8CE9-3DD009B1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FC487-2001-2645-A11C-84432391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1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FC220-0FBC-7C4C-8A98-EDA0D054B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EAFE9-EAF7-F642-854E-DAF89D230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0E6CD-FF4F-1C46-96E6-25A30F70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36BB-16ED-6E40-9B5B-4C50CBFB3048}" type="datetime1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2F280-6607-E14C-9A3B-69C61DB3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86442-034F-4A42-98BC-20BF6988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1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B75F3-BF00-B54F-81AE-C5122180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97C27-F230-BF40-963F-BCBFBBAB2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6FF43-E35F-854E-A843-C797190E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9F00-BEC5-934B-8DF9-442C49D1DF73}" type="datetime1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402EC-3B82-FD48-8F62-12DEC4DA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EA590-12A5-B44F-B59A-796E59A5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B760-D383-FF4D-93F1-A75D5C52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2D77A-7149-7443-BC5A-662FA89F7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E295A-01FC-C140-A2CC-77EBA00C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97CE-45D3-BB4E-87DC-D552648A9453}" type="datetime1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BF0A5-D96E-9144-8934-3D412077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6F742-E5BE-EF4F-B9D1-3064DD04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3D72-6896-554B-880C-18778F18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AAF1-FCFC-0A48-8E69-18D91F392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78639-B96B-0844-870A-8C7B7CB2E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01B31-1378-3549-A4F5-1B2DF16C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C58A-AEC6-264C-897A-3133901D118B}" type="datetime1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500D1-C3BD-D74E-9362-2E07A0B5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6B2E9-2272-4B41-8508-F36FEF8C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2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5626-3415-AE4E-BFDA-E8781DEB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37FF2-277F-9F4D-87E9-54BF38C73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64682-3546-1442-8252-89FD6AFA7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4A5F2-D14B-E146-A317-81AAD8DB9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99ECD-1007-154C-8C63-D51152219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DC71E-58D7-CF42-9381-0163A55F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88EA-EB5F-B14D-8F0D-18F438AD390C}" type="datetime1">
              <a:rPr lang="en-US" smtClean="0"/>
              <a:t>6/24/21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F6B39-7172-1044-BCEC-19A59BB2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4AC0A8-C536-FF40-A6DE-29BC4AED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4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ABAA-4B76-6942-BC85-E898D926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B4616-600A-924E-97F9-AE87EC38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35F2-6FE9-F84C-A6F9-8054623A6AB6}" type="datetime1">
              <a:rPr lang="en-US" smtClean="0"/>
              <a:t>6/24/21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F6960-EF26-F04D-9779-718F25F9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38AA6-0457-B641-9B5F-A184006D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2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7AE3F-5F50-CB46-AA5E-44D23D2A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9A65-7EAA-8540-84B6-50E370171D5A}" type="datetime1">
              <a:rPr lang="en-US" smtClean="0"/>
              <a:t>6/24/21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07950-9486-8943-8372-E4273DE5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1CA14-A93F-CD4D-A7FA-ADAD0F59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9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5E7B-7CFF-A844-AB11-436AA49ED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FA918-2F61-0C4B-8DDE-697D2B85F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DDB76-49DC-D944-9F4B-2E8C620B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1A73F-E9DA-5A42-B144-D7B3B042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5108-3F13-CA4B-AAC0-A8278D4FF5EE}" type="datetime1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F306D-05A3-6C41-A627-8B09EB1A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B6C42-D9CE-E84D-92E0-DB0E9598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5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A457-6D03-1845-A20C-658C0178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2CAFD-71A9-E04C-98CB-AABAE1F59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4DD33-B161-6F40-829D-BF7CFB2D4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0221C-9393-DA40-8FDC-571F54F0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5EE8-BD39-DB48-AB76-4C31DC78B397}" type="datetime1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529E5-DF3D-CC4B-970B-E072669F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27640-2C95-074A-842F-DB30BBE1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5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2B3E70-0000-8E4E-BBD6-228BC5A3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3E841-8702-B64F-BA97-00647D89B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26E8C-926A-E94D-9497-279A5642F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39BC1-F94F-6D40-BF65-B58A47C5D008}" type="datetime1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70805-9F0A-1542-A38A-886AB58E2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B80BA-5A1B-CA43-8971-349CD4B72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B51C3-6F38-614E-93DC-581A706B0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5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AB6B08-900A-324D-B070-82D16C45D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3BDF99-AFEA-0D41-AA43-3248E2368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/>
              <a:t>Big Mountain Ticket Price Modeling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D5379-3B5A-2742-8D6A-8652A5DD3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6562"/>
            <a:ext cx="9144000" cy="1049438"/>
          </a:xfrm>
        </p:spPr>
        <p:txBody>
          <a:bodyPr/>
          <a:lstStyle/>
          <a:p>
            <a:r>
              <a:rPr lang="en-US" dirty="0"/>
              <a:t>Carsten Bruckner</a:t>
            </a:r>
          </a:p>
          <a:p>
            <a:r>
              <a:rPr lang="en-US" dirty="0"/>
              <a:t>2021-06-24</a:t>
            </a:r>
          </a:p>
        </p:txBody>
      </p:sp>
    </p:spTree>
    <p:extLst>
      <p:ext uri="{BB962C8B-B14F-4D97-AF65-F5344CB8AC3E}">
        <p14:creationId xmlns:p14="http://schemas.microsoft.com/office/powerpoint/2010/main" val="2850644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168D-FF96-EA44-BF06-F61F44CD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Evaluating alternative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CC6F5-23E3-5B40-8250-31C14EBA0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same model to predict competitive ticket price if alter facility assets like</a:t>
            </a:r>
          </a:p>
          <a:p>
            <a:pPr lvl="1"/>
            <a:r>
              <a:rPr lang="en-US" dirty="0"/>
              <a:t>number of open runs</a:t>
            </a:r>
          </a:p>
          <a:p>
            <a:pPr lvl="1"/>
            <a:r>
              <a:rPr lang="en-US" dirty="0"/>
              <a:t>available vertical drop</a:t>
            </a:r>
          </a:p>
          <a:p>
            <a:pPr lvl="1"/>
            <a:r>
              <a:rPr lang="en-US" dirty="0"/>
              <a:t>longest run length</a:t>
            </a:r>
          </a:p>
          <a:p>
            <a:pPr lvl="1"/>
            <a:r>
              <a:rPr lang="en-US" dirty="0"/>
              <a:t>total snowmaking acres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CC79E-7477-014C-8920-00B3FE16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6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556E-2BEE-B74F-9F82-3E6B9CFB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01BFD-DBC2-B444-B50B-167C4897B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current ticket price appears undervalued, increasing ticket price is reasonable.</a:t>
            </a:r>
          </a:p>
          <a:p>
            <a:r>
              <a:rPr lang="en-US" dirty="0"/>
              <a:t>Marketing increased vertical drop should easily justify increasing ticket price by at least $2.</a:t>
            </a:r>
          </a:p>
          <a:p>
            <a:r>
              <a:rPr lang="en-US" dirty="0"/>
              <a:t>Big Mountain predicted ticket price (and thus revenue) does not change if offset the reduction of 10 runs with additional vertical drop from a new lift.  Change in profitability depend on relative operating costs of new lift vs maintaining 10 least-used runs.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5CE87-FC6A-5044-AE94-7E4A11EC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2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A122-4B3D-D347-A906-0902AA3D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 to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FCC7-4732-B148-B7FC-C686348F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Big Mountain competitively priced?</a:t>
            </a:r>
          </a:p>
          <a:p>
            <a:r>
              <a:rPr lang="en-US" dirty="0"/>
              <a:t>Which proposed facility changes make the most sense financially?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D4F7B-36F8-AE46-8EDF-D50CEFE3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2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8AE98-73DE-9D43-B063-76EE88A0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D8E3-628D-D14B-A903-3473BA21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Price-vs-facilities model predicts market support for adult weekend ticket price of $96 (+/- $10) without impacting ticket sales</a:t>
            </a:r>
          </a:p>
          <a:p>
            <a:pPr lvl="1"/>
            <a:r>
              <a:rPr lang="en-US" sz="2200" dirty="0"/>
              <a:t>Current price is $81</a:t>
            </a:r>
          </a:p>
          <a:p>
            <a:r>
              <a:rPr lang="en-US" sz="2200" dirty="0"/>
              <a:t>Extra $1.99/ticket value if boost vertical drop by 150ft.</a:t>
            </a:r>
          </a:p>
          <a:p>
            <a:pPr lvl="1"/>
            <a:r>
              <a:rPr lang="en-US" sz="2200" dirty="0"/>
              <a:t>Price boost yields +$3.5M revenue, vs $1.54M extra lift operation costs </a:t>
            </a:r>
          </a:p>
          <a:p>
            <a:pPr lvl="1"/>
            <a:r>
              <a:rPr lang="en-US" sz="2200" dirty="0"/>
              <a:t>Additional snowmaking in support of this doesn’t add perceived market value</a:t>
            </a:r>
          </a:p>
          <a:p>
            <a:r>
              <a:rPr lang="en-US" sz="2200" dirty="0"/>
              <a:t>Closing 10 least-used runs reduces modeled ticket price by $1.81</a:t>
            </a:r>
          </a:p>
          <a:p>
            <a:pPr lvl="1"/>
            <a:r>
              <a:rPr lang="en-US" sz="2200" dirty="0"/>
              <a:t>This ticket price drop reduces revenue by $3.2M</a:t>
            </a:r>
          </a:p>
          <a:p>
            <a:pPr lvl="1"/>
            <a:r>
              <a:rPr lang="en-US" sz="2200" dirty="0"/>
              <a:t>Cost savings ??</a:t>
            </a:r>
          </a:p>
          <a:p>
            <a:r>
              <a:rPr lang="en-US" sz="2200" dirty="0"/>
              <a:t>Increasing longest run length is revenue neutral by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12883-1F0A-7146-8844-6B97034A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9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4CAE-ACA8-504C-A576-AE24E4D3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Current ticket price vs market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38D7D11-E12A-3242-8562-C8C462759B2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848" y="2715043"/>
            <a:ext cx="5614416" cy="3085149"/>
          </a:xfrm>
          <a:prstGeom prst="rect">
            <a:avLst/>
          </a:prstGeom>
          <a:noFill/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BC6C96A-D32E-C244-B4DA-C56DCBEE028E}"/>
              </a:ext>
            </a:extLst>
          </p:cNvPr>
          <p:cNvGrpSpPr/>
          <p:nvPr/>
        </p:nvGrpSpPr>
        <p:grpSpPr>
          <a:xfrm>
            <a:off x="6370111" y="2817327"/>
            <a:ext cx="5614416" cy="3256361"/>
            <a:chOff x="6370111" y="2817327"/>
            <a:chExt cx="5614416" cy="3256361"/>
          </a:xfrm>
        </p:grpSpPr>
        <p:pic>
          <p:nvPicPr>
            <p:cNvPr id="5" name="Picture 4" descr="Chart, bar chart&#10;&#10;Description automatically generated">
              <a:extLst>
                <a:ext uri="{FF2B5EF4-FFF2-40B4-BE49-F238E27FC236}">
                  <a16:creationId xmlns:a16="http://schemas.microsoft.com/office/drawing/2014/main" id="{D61490D7-EB88-AC41-BE97-2F8D53C024AC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70111" y="2817327"/>
              <a:ext cx="5614416" cy="3256361"/>
            </a:xfrm>
            <a:prstGeom prst="rect">
              <a:avLst/>
            </a:prstGeom>
            <a:noFill/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2161D35-2888-5149-8404-360F11BF0A55}"/>
                </a:ext>
              </a:extLst>
            </p:cNvPr>
            <p:cNvCxnSpPr>
              <a:cxnSpLocks/>
            </p:cNvCxnSpPr>
            <p:nvPr/>
          </p:nvCxnSpPr>
          <p:spPr>
            <a:xfrm>
              <a:off x="6670071" y="4370049"/>
              <a:ext cx="5239568" cy="0"/>
            </a:xfrm>
            <a:prstGeom prst="line">
              <a:avLst/>
            </a:prstGeom>
            <a:ln w="158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BF54BD9-4301-0A46-AE57-FC20656E5B21}"/>
              </a:ext>
            </a:extLst>
          </p:cNvPr>
          <p:cNvSpPr txBox="1"/>
          <p:nvPr/>
        </p:nvSpPr>
        <p:spPr>
          <a:xfrm>
            <a:off x="1851034" y="5060515"/>
            <a:ext cx="63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1F62F9-ADCD-FA4E-BED1-4EA4AF6EA196}"/>
              </a:ext>
            </a:extLst>
          </p:cNvPr>
          <p:cNvSpPr txBox="1"/>
          <p:nvPr/>
        </p:nvSpPr>
        <p:spPr>
          <a:xfrm>
            <a:off x="2915746" y="5060515"/>
            <a:ext cx="63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97D2FB8-1AAF-E448-8754-85A4B58A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BD7A-3546-9441-8FE5-54F46EEE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51" y="233032"/>
            <a:ext cx="11677241" cy="1325563"/>
          </a:xfrm>
        </p:spPr>
        <p:txBody>
          <a:bodyPr/>
          <a:lstStyle/>
          <a:p>
            <a:r>
              <a:rPr lang="en-US" b="1" dirty="0"/>
              <a:t>Selection of prediction model type and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175B1-D060-234E-B56A-24FF20B9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643" y="1392456"/>
            <a:ext cx="7944788" cy="5083499"/>
          </a:xfrm>
        </p:spPr>
        <p:txBody>
          <a:bodyPr>
            <a:noAutofit/>
          </a:bodyPr>
          <a:lstStyle/>
          <a:p>
            <a:r>
              <a:rPr lang="en-US" dirty="0"/>
              <a:t>Isolate </a:t>
            </a:r>
            <a:r>
              <a:rPr lang="en-US" dirty="0">
                <a:solidFill>
                  <a:srgbClr val="00B050"/>
                </a:solidFill>
              </a:rPr>
              <a:t>30%</a:t>
            </a:r>
            <a:r>
              <a:rPr lang="en-US" dirty="0"/>
              <a:t> of resorts for independent validation (“test set”)</a:t>
            </a:r>
          </a:p>
          <a:p>
            <a:r>
              <a:rPr lang="en-US" dirty="0"/>
              <a:t>Do following for both Linear Regression and Random Forest</a:t>
            </a:r>
          </a:p>
          <a:p>
            <a:pPr lvl="1"/>
            <a:r>
              <a:rPr lang="en-US" dirty="0"/>
              <a:t>For each set of evaluated model parameters</a:t>
            </a:r>
          </a:p>
          <a:p>
            <a:pPr lvl="1"/>
            <a:r>
              <a:rPr lang="en-US" dirty="0"/>
              <a:t>Train model on </a:t>
            </a:r>
            <a:r>
              <a:rPr lang="en-US" dirty="0">
                <a:solidFill>
                  <a:srgbClr val="0070C0"/>
                </a:solidFill>
              </a:rPr>
              <a:t>80%</a:t>
            </a:r>
            <a:r>
              <a:rPr lang="en-US" dirty="0"/>
              <a:t> of remaining 70% of data, predict on held-out </a:t>
            </a:r>
            <a:r>
              <a:rPr lang="en-US" dirty="0">
                <a:solidFill>
                  <a:srgbClr val="E3E4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20%</a:t>
            </a:r>
          </a:p>
          <a:p>
            <a:pPr lvl="1"/>
            <a:r>
              <a:rPr lang="en-US" dirty="0"/>
              <a:t>Pick params with highest correlation between actual and predicted </a:t>
            </a:r>
            <a:r>
              <a:rPr lang="en-US" dirty="0" err="1"/>
              <a:t>AdultWeekend</a:t>
            </a:r>
            <a:r>
              <a:rPr lang="en-US" dirty="0"/>
              <a:t> ticket price for held-out </a:t>
            </a:r>
            <a:r>
              <a:rPr lang="en-US" sz="2000" dirty="0">
                <a:solidFill>
                  <a:srgbClr val="E3E4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20%</a:t>
            </a:r>
          </a:p>
          <a:p>
            <a:pPr lvl="1"/>
            <a:r>
              <a:rPr lang="en-US" dirty="0"/>
              <a:t>With best-params model, predict prices for independent </a:t>
            </a:r>
            <a:r>
              <a:rPr lang="en-US" dirty="0">
                <a:solidFill>
                  <a:srgbClr val="00B050"/>
                </a:solidFill>
              </a:rPr>
              <a:t>30% </a:t>
            </a:r>
            <a:r>
              <a:rPr lang="en-US" dirty="0"/>
              <a:t>test set</a:t>
            </a:r>
          </a:p>
          <a:p>
            <a:r>
              <a:rPr lang="en-US" dirty="0"/>
              <a:t>Select model with lower average prediction error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179BFF0-AC4C-9C43-AE4E-13B1B1A86CCB}"/>
              </a:ext>
            </a:extLst>
          </p:cNvPr>
          <p:cNvGrpSpPr/>
          <p:nvPr/>
        </p:nvGrpSpPr>
        <p:grpSpPr>
          <a:xfrm>
            <a:off x="8636696" y="2232998"/>
            <a:ext cx="2944732" cy="2485822"/>
            <a:chOff x="8003263" y="2245524"/>
            <a:chExt cx="3521798" cy="24858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5C1091A-1F95-A040-8EF6-7F3A1AB2D2A8}"/>
                </a:ext>
              </a:extLst>
            </p:cNvPr>
            <p:cNvSpPr/>
            <p:nvPr/>
          </p:nvSpPr>
          <p:spPr>
            <a:xfrm>
              <a:off x="10468522" y="2245524"/>
              <a:ext cx="1056539" cy="3101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set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4BEEE85-77B5-1B4E-A658-369F07E397E2}"/>
                </a:ext>
              </a:extLst>
            </p:cNvPr>
            <p:cNvSpPr/>
            <p:nvPr/>
          </p:nvSpPr>
          <p:spPr>
            <a:xfrm>
              <a:off x="8003263" y="2740750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882B63-18F6-E04F-AD1E-3E44473B6625}"/>
                </a:ext>
              </a:extLst>
            </p:cNvPr>
            <p:cNvSpPr/>
            <p:nvPr/>
          </p:nvSpPr>
          <p:spPr>
            <a:xfrm>
              <a:off x="8496315" y="2740750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6D3A7C-964B-9647-9864-12BF4EE2EC0E}"/>
                </a:ext>
              </a:extLst>
            </p:cNvPr>
            <p:cNvSpPr/>
            <p:nvPr/>
          </p:nvSpPr>
          <p:spPr>
            <a:xfrm>
              <a:off x="8989366" y="2740750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274C4F-1CC7-2547-A379-E8987D35FEB6}"/>
                </a:ext>
              </a:extLst>
            </p:cNvPr>
            <p:cNvSpPr/>
            <p:nvPr/>
          </p:nvSpPr>
          <p:spPr>
            <a:xfrm>
              <a:off x="9482418" y="2740750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64D75B-DDF7-2240-8DA6-8C34135A4E5B}"/>
                </a:ext>
              </a:extLst>
            </p:cNvPr>
            <p:cNvSpPr/>
            <p:nvPr/>
          </p:nvSpPr>
          <p:spPr>
            <a:xfrm>
              <a:off x="9975470" y="2740750"/>
              <a:ext cx="493052" cy="3101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7EB6C1-27A7-314B-BBC3-3D6F28D8A761}"/>
                </a:ext>
              </a:extLst>
            </p:cNvPr>
            <p:cNvSpPr/>
            <p:nvPr/>
          </p:nvSpPr>
          <p:spPr>
            <a:xfrm>
              <a:off x="8003263" y="3182971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5064BE-6E38-F649-9563-8AA7CCEC3120}"/>
                </a:ext>
              </a:extLst>
            </p:cNvPr>
            <p:cNvSpPr/>
            <p:nvPr/>
          </p:nvSpPr>
          <p:spPr>
            <a:xfrm>
              <a:off x="8496315" y="3182971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25D4CF-1C4F-514D-9048-7BB931296C26}"/>
                </a:ext>
              </a:extLst>
            </p:cNvPr>
            <p:cNvSpPr/>
            <p:nvPr/>
          </p:nvSpPr>
          <p:spPr>
            <a:xfrm>
              <a:off x="8989366" y="3182971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AC919F6-874B-B949-A14D-96566E4B0E1E}"/>
                </a:ext>
              </a:extLst>
            </p:cNvPr>
            <p:cNvSpPr/>
            <p:nvPr/>
          </p:nvSpPr>
          <p:spPr>
            <a:xfrm>
              <a:off x="9482418" y="3182971"/>
              <a:ext cx="493052" cy="3101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FCF359-BA2C-B040-8B16-56B1D419C4E7}"/>
                </a:ext>
              </a:extLst>
            </p:cNvPr>
            <p:cNvSpPr/>
            <p:nvPr/>
          </p:nvSpPr>
          <p:spPr>
            <a:xfrm>
              <a:off x="9975470" y="3182971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ADF0A0-3E90-674C-8651-4F77C409EA85}"/>
                </a:ext>
              </a:extLst>
            </p:cNvPr>
            <p:cNvSpPr/>
            <p:nvPr/>
          </p:nvSpPr>
          <p:spPr>
            <a:xfrm>
              <a:off x="8003263" y="3595720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17CC0B0-1836-D84B-8D21-DC1989EBB21D}"/>
                </a:ext>
              </a:extLst>
            </p:cNvPr>
            <p:cNvSpPr/>
            <p:nvPr/>
          </p:nvSpPr>
          <p:spPr>
            <a:xfrm>
              <a:off x="8496315" y="3595720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E90B72F-CD51-AD41-9D44-047556624D3A}"/>
                </a:ext>
              </a:extLst>
            </p:cNvPr>
            <p:cNvSpPr/>
            <p:nvPr/>
          </p:nvSpPr>
          <p:spPr>
            <a:xfrm>
              <a:off x="8989366" y="3595720"/>
              <a:ext cx="493052" cy="3101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0F4FB1E-0EFC-084E-9F70-390D0A8D5164}"/>
                </a:ext>
              </a:extLst>
            </p:cNvPr>
            <p:cNvSpPr/>
            <p:nvPr/>
          </p:nvSpPr>
          <p:spPr>
            <a:xfrm>
              <a:off x="9482418" y="3595720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B3FE35B-0619-874A-9465-F653D1412A50}"/>
                </a:ext>
              </a:extLst>
            </p:cNvPr>
            <p:cNvSpPr/>
            <p:nvPr/>
          </p:nvSpPr>
          <p:spPr>
            <a:xfrm>
              <a:off x="9975470" y="3595720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A5E48E5-4F93-F54D-92C2-D0691AEA89DA}"/>
                </a:ext>
              </a:extLst>
            </p:cNvPr>
            <p:cNvSpPr/>
            <p:nvPr/>
          </p:nvSpPr>
          <p:spPr>
            <a:xfrm>
              <a:off x="8003263" y="4008469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58430E-D600-2547-BAE4-BE138F9A17D1}"/>
                </a:ext>
              </a:extLst>
            </p:cNvPr>
            <p:cNvSpPr/>
            <p:nvPr/>
          </p:nvSpPr>
          <p:spPr>
            <a:xfrm>
              <a:off x="8496315" y="4008469"/>
              <a:ext cx="493052" cy="3101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BE0E3D4-9FFC-BF43-9771-B1875900DBA5}"/>
                </a:ext>
              </a:extLst>
            </p:cNvPr>
            <p:cNvSpPr/>
            <p:nvPr/>
          </p:nvSpPr>
          <p:spPr>
            <a:xfrm>
              <a:off x="8989366" y="4008469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2FCA425-F781-8040-8414-60D02A716D5B}"/>
                </a:ext>
              </a:extLst>
            </p:cNvPr>
            <p:cNvSpPr/>
            <p:nvPr/>
          </p:nvSpPr>
          <p:spPr>
            <a:xfrm>
              <a:off x="9482418" y="4008469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4227BBB-C4C2-6B46-BD98-D76541F11873}"/>
                </a:ext>
              </a:extLst>
            </p:cNvPr>
            <p:cNvSpPr/>
            <p:nvPr/>
          </p:nvSpPr>
          <p:spPr>
            <a:xfrm>
              <a:off x="9975470" y="4008469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93428D4-CBD0-DF42-93BE-E8EFDBBC3581}"/>
                </a:ext>
              </a:extLst>
            </p:cNvPr>
            <p:cNvSpPr/>
            <p:nvPr/>
          </p:nvSpPr>
          <p:spPr>
            <a:xfrm>
              <a:off x="8003263" y="4421218"/>
              <a:ext cx="493052" cy="3101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5F613DC-2F5A-A345-BEB7-0CBE722BD0BC}"/>
                </a:ext>
              </a:extLst>
            </p:cNvPr>
            <p:cNvSpPr/>
            <p:nvPr/>
          </p:nvSpPr>
          <p:spPr>
            <a:xfrm>
              <a:off x="8496315" y="4421218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67D388-CBF7-7E4B-BE03-429217C4A629}"/>
                </a:ext>
              </a:extLst>
            </p:cNvPr>
            <p:cNvSpPr/>
            <p:nvPr/>
          </p:nvSpPr>
          <p:spPr>
            <a:xfrm>
              <a:off x="8989366" y="4421218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BF73622-48D7-6644-BB97-98BB965A5735}"/>
                </a:ext>
              </a:extLst>
            </p:cNvPr>
            <p:cNvSpPr/>
            <p:nvPr/>
          </p:nvSpPr>
          <p:spPr>
            <a:xfrm>
              <a:off x="9482418" y="4421218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ACD769-54C2-F847-B4B7-BE01077510B8}"/>
                </a:ext>
              </a:extLst>
            </p:cNvPr>
            <p:cNvSpPr/>
            <p:nvPr/>
          </p:nvSpPr>
          <p:spPr>
            <a:xfrm>
              <a:off x="9975470" y="4421218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0346EC6-0276-914B-9B7C-53FC5952E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468522" y="2245524"/>
              <a:ext cx="0" cy="2485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490649-8BE0-4B47-82CD-92655DA9DFFD}"/>
                </a:ext>
              </a:extLst>
            </p:cNvPr>
            <p:cNvSpPr/>
            <p:nvPr/>
          </p:nvSpPr>
          <p:spPr>
            <a:xfrm>
              <a:off x="8003264" y="2245524"/>
              <a:ext cx="2465258" cy="3101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 set</a:t>
              </a:r>
            </a:p>
          </p:txBody>
        </p:sp>
      </p:grp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76C399CA-5544-694B-A46E-0D0ED90D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6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CC0D-ED29-9640-81A1-0AA55304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Selecting model type and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8F42-8F74-184E-8BA9-28CFA01C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487428" cy="4351338"/>
          </a:xfrm>
        </p:spPr>
        <p:txBody>
          <a:bodyPr/>
          <a:lstStyle/>
          <a:p>
            <a:r>
              <a:rPr lang="en-US" dirty="0"/>
              <a:t>Linear regression best model</a:t>
            </a:r>
          </a:p>
          <a:p>
            <a:pPr lvl="1"/>
            <a:r>
              <a:rPr lang="en-US" dirty="0"/>
              <a:t>Average price prediction error in test set +/- $11.79</a:t>
            </a:r>
          </a:p>
          <a:p>
            <a:pPr lvl="2"/>
            <a:r>
              <a:rPr lang="en-US" dirty="0"/>
              <a:t>8 features used</a:t>
            </a:r>
          </a:p>
          <a:p>
            <a:pPr lvl="2"/>
            <a:r>
              <a:rPr lang="en-US" dirty="0"/>
              <a:t>empty inputs replaced by median</a:t>
            </a:r>
          </a:p>
          <a:p>
            <a:endParaRPr lang="en-US" dirty="0"/>
          </a:p>
          <a:p>
            <a:r>
              <a:rPr lang="en-US" dirty="0"/>
              <a:t>Random forest best model</a:t>
            </a:r>
          </a:p>
          <a:p>
            <a:pPr lvl="1"/>
            <a:r>
              <a:rPr lang="en-US" dirty="0"/>
              <a:t>Average price prediction error in test set +/- $9.54 </a:t>
            </a:r>
            <a:r>
              <a:rPr lang="en-US" dirty="0">
                <a:solidFill>
                  <a:srgbClr val="00B050"/>
                </a:solidFill>
              </a:rPr>
              <a:t>(better)</a:t>
            </a:r>
          </a:p>
          <a:p>
            <a:pPr lvl="2"/>
            <a:r>
              <a:rPr lang="en-US" dirty="0" err="1"/>
              <a:t>n_estimators</a:t>
            </a:r>
            <a:r>
              <a:rPr lang="en-US" dirty="0"/>
              <a:t> = 54</a:t>
            </a:r>
          </a:p>
          <a:p>
            <a:pPr lvl="2"/>
            <a:r>
              <a:rPr lang="en-US" dirty="0"/>
              <a:t>empty inputs replaced by median</a:t>
            </a:r>
          </a:p>
          <a:p>
            <a:pPr lvl="1"/>
            <a:endParaRPr lang="en-US" dirty="0"/>
          </a:p>
        </p:txBody>
      </p:sp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0D90D943-087D-CA44-9464-195207B6D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1913" y="3544094"/>
            <a:ext cx="914400" cy="9144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AF5539-C959-4A47-AF5E-4904611D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0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072-9D09-374B-8C64-5ABABBCE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Final Model to predict Big Mountain ticket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BE861-193F-BD4F-BE9E-D14E7AF21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Refit random forest model on all data except Big Mountain</a:t>
            </a:r>
          </a:p>
          <a:p>
            <a:pPr lvl="1"/>
            <a:r>
              <a:rPr lang="en-US" dirty="0"/>
              <a:t>same parameters as earlier</a:t>
            </a:r>
          </a:p>
          <a:p>
            <a:r>
              <a:rPr lang="en-US" dirty="0"/>
              <a:t>Average price prediction error +/- $10.39</a:t>
            </a:r>
          </a:p>
          <a:p>
            <a:pPr lvl="1"/>
            <a:r>
              <a:rPr lang="en-US" dirty="0"/>
              <a:t>Based on 5-fold cross validation</a:t>
            </a:r>
          </a:p>
          <a:p>
            <a:endParaRPr lang="en-US" dirty="0"/>
          </a:p>
          <a:p>
            <a:r>
              <a:rPr lang="en-US" dirty="0"/>
              <a:t>Predict Adult Weekend ticket price with current facilities: $95.87</a:t>
            </a:r>
          </a:p>
          <a:p>
            <a:pPr lvl="1"/>
            <a:r>
              <a:rPr lang="en-US" dirty="0"/>
              <a:t>Current price: $81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B206DA3C-E0F6-EF44-850A-4C30D0705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3794614"/>
            <a:ext cx="914400" cy="914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6D1A4-BAE1-1F49-AD67-03E28684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2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D64A-BF7C-D04A-ADB2-296800CE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5191629" cy="1719072"/>
          </a:xfrm>
        </p:spPr>
        <p:txBody>
          <a:bodyPr anchor="b">
            <a:normAutofit/>
          </a:bodyPr>
          <a:lstStyle/>
          <a:p>
            <a:r>
              <a:rPr lang="en-US" b="1" dirty="0"/>
              <a:t>Most predictive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A2EFA-4881-0042-A3E4-F387860BF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5191628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“Random Forest” model</a:t>
            </a:r>
          </a:p>
          <a:p>
            <a:r>
              <a:rPr lang="en-US" sz="2200" dirty="0"/>
              <a:t>Relative importance of facilities in predicting market ticket price</a:t>
            </a:r>
          </a:p>
          <a:p>
            <a:endParaRPr lang="en-US" sz="2200" dirty="0"/>
          </a:p>
          <a:p>
            <a:r>
              <a:rPr lang="en-US" sz="2200" dirty="0"/>
              <a:t>Alternate best linear regression model also includes top 4 features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06F84C5-42E7-FE49-9566-2A89F78415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5776776" y="1110598"/>
            <a:ext cx="6001626" cy="4816304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5D241-54FD-1549-9D34-92A86D4A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9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A0FF-C58E-0F4E-8559-4E2DA5F5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 Mountain vs others for key assets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7930AA-F1C0-C049-B2AC-7F3185493899}"/>
              </a:ext>
            </a:extLst>
          </p:cNvPr>
          <p:cNvGrpSpPr/>
          <p:nvPr/>
        </p:nvGrpSpPr>
        <p:grpSpPr>
          <a:xfrm>
            <a:off x="294828" y="1690688"/>
            <a:ext cx="11579917" cy="4403224"/>
            <a:chOff x="382510" y="1690688"/>
            <a:chExt cx="11579917" cy="4403224"/>
          </a:xfrm>
        </p:grpSpPr>
        <p:pic>
          <p:nvPicPr>
            <p:cNvPr id="4" name="Picture 3" descr="A picture containing histogram&#10;&#10;Description automatically generated">
              <a:extLst>
                <a:ext uri="{FF2B5EF4-FFF2-40B4-BE49-F238E27FC236}">
                  <a16:creationId xmlns:a16="http://schemas.microsoft.com/office/drawing/2014/main" id="{57B9B465-37B8-6F45-A4C0-DA052C11E5A5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10" y="1701442"/>
              <a:ext cx="3813505" cy="20762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23970EC7-9738-9B4D-BECA-78C700028EC4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9276" y="1701442"/>
              <a:ext cx="3766244" cy="2053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 descr="Chart, histogram&#10;&#10;Description automatically generated">
              <a:extLst>
                <a:ext uri="{FF2B5EF4-FFF2-40B4-BE49-F238E27FC236}">
                  <a16:creationId xmlns:a16="http://schemas.microsoft.com/office/drawing/2014/main" id="{1BCA400D-991C-554E-9F61-7B219D56834C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7592" y="1690688"/>
              <a:ext cx="3754835" cy="20648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Chart, histogram&#10;&#10;Description automatically generated">
              <a:extLst>
                <a:ext uri="{FF2B5EF4-FFF2-40B4-BE49-F238E27FC236}">
                  <a16:creationId xmlns:a16="http://schemas.microsoft.com/office/drawing/2014/main" id="{92CA4A37-5993-8C47-B764-A01BC6599D78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816" y="4017670"/>
              <a:ext cx="3754835" cy="20648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FE236423-DA25-8342-A50D-A8C533A81E82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4723" y="4017670"/>
              <a:ext cx="3813505" cy="20762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DF4FE96-AEC9-8245-8A47-ADF1CC2A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478</Words>
  <Application>Microsoft Macintosh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Big Mountain Ticket Price Modeling </vt:lpstr>
      <vt:lpstr>Questions to address</vt:lpstr>
      <vt:lpstr>Key findings</vt:lpstr>
      <vt:lpstr>Current ticket price vs market</vt:lpstr>
      <vt:lpstr>Selection of prediction model type and params</vt:lpstr>
      <vt:lpstr>Selecting model type and parameters</vt:lpstr>
      <vt:lpstr>Final Model to predict Big Mountain ticket price</vt:lpstr>
      <vt:lpstr>Most predictive features</vt:lpstr>
      <vt:lpstr>Big Mountain vs others for key assets</vt:lpstr>
      <vt:lpstr>Evaluating alternative scenarios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Carsten Bruckner</dc:creator>
  <cp:lastModifiedBy>Carsten Bruckner</cp:lastModifiedBy>
  <cp:revision>4</cp:revision>
  <dcterms:created xsi:type="dcterms:W3CDTF">2021-06-24T20:31:19Z</dcterms:created>
  <dcterms:modified xsi:type="dcterms:W3CDTF">2021-06-24T23:40:06Z</dcterms:modified>
</cp:coreProperties>
</file>