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688"/>
    <a:srgbClr val="607D8B"/>
    <a:srgbClr val="33691E"/>
    <a:srgbClr val="B2FF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587-6D80-434E-8E06-F925FFC85858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376C-6ACF-4C03-B17F-3474C2906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4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587-6D80-434E-8E06-F925FFC85858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376C-6ACF-4C03-B17F-3474C2906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3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587-6D80-434E-8E06-F925FFC85858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376C-6ACF-4C03-B17F-3474C2906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6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587-6D80-434E-8E06-F925FFC85858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376C-6ACF-4C03-B17F-3474C2906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2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587-6D80-434E-8E06-F925FFC85858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376C-6ACF-4C03-B17F-3474C2906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0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587-6D80-434E-8E06-F925FFC85858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376C-6ACF-4C03-B17F-3474C2906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3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587-6D80-434E-8E06-F925FFC85858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376C-6ACF-4C03-B17F-3474C2906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2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587-6D80-434E-8E06-F925FFC85858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376C-6ACF-4C03-B17F-3474C2906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587-6D80-434E-8E06-F925FFC85858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376C-6ACF-4C03-B17F-3474C2906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587-6D80-434E-8E06-F925FFC85858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376C-6ACF-4C03-B17F-3474C2906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1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587-6D80-434E-8E06-F925FFC85858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376C-6ACF-4C03-B17F-3474C2906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5E587-6D80-434E-8E06-F925FFC85858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3376C-6ACF-4C03-B17F-3474C2906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5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61646" y="-473047"/>
            <a:ext cx="12552878" cy="2414863"/>
            <a:chOff x="-61646" y="-473047"/>
            <a:chExt cx="12552878" cy="2414863"/>
          </a:xfrm>
        </p:grpSpPr>
        <p:sp>
          <p:nvSpPr>
            <p:cNvPr id="21" name="Freeform 20"/>
            <p:cNvSpPr/>
            <p:nvPr/>
          </p:nvSpPr>
          <p:spPr>
            <a:xfrm>
              <a:off x="-61646" y="-473047"/>
              <a:ext cx="6852863" cy="2219218"/>
            </a:xfrm>
            <a:custGeom>
              <a:avLst/>
              <a:gdLst>
                <a:gd name="connsiteX0" fmla="*/ 0 w 6852863"/>
                <a:gd name="connsiteY0" fmla="*/ 2219218 h 2219218"/>
                <a:gd name="connsiteX1" fmla="*/ 1150705 w 6852863"/>
                <a:gd name="connsiteY1" fmla="*/ 1458930 h 2219218"/>
                <a:gd name="connsiteX2" fmla="*/ 3565132 w 6852863"/>
                <a:gd name="connsiteY2" fmla="*/ 1839074 h 2219218"/>
                <a:gd name="connsiteX3" fmla="*/ 5332287 w 6852863"/>
                <a:gd name="connsiteY3" fmla="*/ 1058238 h 2219218"/>
                <a:gd name="connsiteX4" fmla="*/ 6852863 w 6852863"/>
                <a:gd name="connsiteY4" fmla="*/ 41097 h 2219218"/>
                <a:gd name="connsiteX5" fmla="*/ 20548 w 6852863"/>
                <a:gd name="connsiteY5" fmla="*/ 0 h 2219218"/>
                <a:gd name="connsiteX6" fmla="*/ 0 w 6852863"/>
                <a:gd name="connsiteY6" fmla="*/ 2219218 h 2219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2863" h="2219218">
                  <a:moveTo>
                    <a:pt x="0" y="2219218"/>
                  </a:moveTo>
                  <a:lnTo>
                    <a:pt x="1150705" y="1458930"/>
                  </a:lnTo>
                  <a:lnTo>
                    <a:pt x="3565132" y="1839074"/>
                  </a:lnTo>
                  <a:lnTo>
                    <a:pt x="5332287" y="1058238"/>
                  </a:lnTo>
                  <a:lnTo>
                    <a:pt x="6852863" y="41097"/>
                  </a:lnTo>
                  <a:lnTo>
                    <a:pt x="20548" y="0"/>
                  </a:lnTo>
                  <a:cubicBezTo>
                    <a:pt x="17123" y="736315"/>
                    <a:pt x="13699" y="1472629"/>
                    <a:pt x="0" y="2219218"/>
                  </a:cubicBezTo>
                  <a:close/>
                </a:path>
              </a:pathLst>
            </a:custGeom>
            <a:solidFill>
              <a:srgbClr val="339688">
                <a:alpha val="6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054830" y="-224716"/>
              <a:ext cx="7808360" cy="1839074"/>
            </a:xfrm>
            <a:custGeom>
              <a:avLst/>
              <a:gdLst>
                <a:gd name="connsiteX0" fmla="*/ 0 w 7808360"/>
                <a:gd name="connsiteY0" fmla="*/ 0 h 1839074"/>
                <a:gd name="connsiteX1" fmla="*/ 0 w 7808360"/>
                <a:gd name="connsiteY1" fmla="*/ 0 h 1839074"/>
                <a:gd name="connsiteX2" fmla="*/ 82194 w 7808360"/>
                <a:gd name="connsiteY2" fmla="*/ 51371 h 1839074"/>
                <a:gd name="connsiteX3" fmla="*/ 1294544 w 7808360"/>
                <a:gd name="connsiteY3" fmla="*/ 893852 h 1839074"/>
                <a:gd name="connsiteX4" fmla="*/ 1828800 w 7808360"/>
                <a:gd name="connsiteY4" fmla="*/ 585627 h 1839074"/>
                <a:gd name="connsiteX5" fmla="*/ 3411021 w 7808360"/>
                <a:gd name="connsiteY5" fmla="*/ 914400 h 1839074"/>
                <a:gd name="connsiteX6" fmla="*/ 4304872 w 7808360"/>
                <a:gd name="connsiteY6" fmla="*/ 1839074 h 1839074"/>
                <a:gd name="connsiteX7" fmla="*/ 6154221 w 7808360"/>
                <a:gd name="connsiteY7" fmla="*/ 1027416 h 1839074"/>
                <a:gd name="connsiteX8" fmla="*/ 7304926 w 7808360"/>
                <a:gd name="connsiteY8" fmla="*/ 523982 h 1839074"/>
                <a:gd name="connsiteX9" fmla="*/ 7808360 w 7808360"/>
                <a:gd name="connsiteY9" fmla="*/ 71919 h 1839074"/>
                <a:gd name="connsiteX10" fmla="*/ 0 w 7808360"/>
                <a:gd name="connsiteY10" fmla="*/ 0 h 183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08360" h="1839074">
                  <a:moveTo>
                    <a:pt x="0" y="0"/>
                  </a:moveTo>
                  <a:lnTo>
                    <a:pt x="0" y="0"/>
                  </a:lnTo>
                  <a:lnTo>
                    <a:pt x="82194" y="51371"/>
                  </a:lnTo>
                  <a:lnTo>
                    <a:pt x="1294544" y="893852"/>
                  </a:lnTo>
                  <a:lnTo>
                    <a:pt x="1828800" y="585627"/>
                  </a:lnTo>
                  <a:lnTo>
                    <a:pt x="3411021" y="914400"/>
                  </a:lnTo>
                  <a:lnTo>
                    <a:pt x="4304872" y="1839074"/>
                  </a:lnTo>
                  <a:lnTo>
                    <a:pt x="6154221" y="1027416"/>
                  </a:lnTo>
                  <a:lnTo>
                    <a:pt x="7304926" y="523982"/>
                  </a:lnTo>
                  <a:lnTo>
                    <a:pt x="7808360" y="71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FF59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-61646" y="-92467"/>
              <a:ext cx="4859677" cy="2034283"/>
            </a:xfrm>
            <a:custGeom>
              <a:avLst/>
              <a:gdLst>
                <a:gd name="connsiteX0" fmla="*/ 51371 w 4335694"/>
                <a:gd name="connsiteY0" fmla="*/ 2034283 h 2034283"/>
                <a:gd name="connsiteX1" fmla="*/ 657546 w 4335694"/>
                <a:gd name="connsiteY1" fmla="*/ 852755 h 2034283"/>
                <a:gd name="connsiteX2" fmla="*/ 2743200 w 4335694"/>
                <a:gd name="connsiteY2" fmla="*/ 657546 h 2034283"/>
                <a:gd name="connsiteX3" fmla="*/ 4335694 w 4335694"/>
                <a:gd name="connsiteY3" fmla="*/ 0 h 2034283"/>
                <a:gd name="connsiteX4" fmla="*/ 0 w 4335694"/>
                <a:gd name="connsiteY4" fmla="*/ 41096 h 2034283"/>
                <a:gd name="connsiteX5" fmla="*/ 51371 w 4335694"/>
                <a:gd name="connsiteY5" fmla="*/ 2034283 h 203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5694" h="2034283">
                  <a:moveTo>
                    <a:pt x="51371" y="2034283"/>
                  </a:moveTo>
                  <a:lnTo>
                    <a:pt x="657546" y="852755"/>
                  </a:lnTo>
                  <a:lnTo>
                    <a:pt x="2743200" y="657546"/>
                  </a:lnTo>
                  <a:lnTo>
                    <a:pt x="4335694" y="0"/>
                  </a:lnTo>
                  <a:lnTo>
                    <a:pt x="0" y="41096"/>
                  </a:lnTo>
                  <a:lnTo>
                    <a:pt x="51371" y="2034283"/>
                  </a:lnTo>
                  <a:close/>
                </a:path>
              </a:pathLst>
            </a:custGeom>
            <a:solidFill>
              <a:srgbClr val="607D8B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 rot="158082">
              <a:off x="4710703" y="-308003"/>
              <a:ext cx="7212458" cy="1376737"/>
            </a:xfrm>
            <a:custGeom>
              <a:avLst/>
              <a:gdLst>
                <a:gd name="connsiteX0" fmla="*/ 0 w 7212458"/>
                <a:gd name="connsiteY0" fmla="*/ 0 h 1376737"/>
                <a:gd name="connsiteX1" fmla="*/ 41097 w 7212458"/>
                <a:gd name="connsiteY1" fmla="*/ 400692 h 1376737"/>
                <a:gd name="connsiteX2" fmla="*/ 1294544 w 7212458"/>
                <a:gd name="connsiteY2" fmla="*/ 1376737 h 1376737"/>
                <a:gd name="connsiteX3" fmla="*/ 7212458 w 7212458"/>
                <a:gd name="connsiteY3" fmla="*/ 154112 h 1376737"/>
                <a:gd name="connsiteX4" fmla="*/ 0 w 7212458"/>
                <a:gd name="connsiteY4" fmla="*/ 0 h 137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2458" h="1376737">
                  <a:moveTo>
                    <a:pt x="0" y="0"/>
                  </a:moveTo>
                  <a:lnTo>
                    <a:pt x="41097" y="400692"/>
                  </a:lnTo>
                  <a:lnTo>
                    <a:pt x="1294544" y="1376737"/>
                  </a:lnTo>
                  <a:lnTo>
                    <a:pt x="7212458" y="154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91E">
                <a:alpha val="4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5535628" y="-409208"/>
              <a:ext cx="6955604" cy="1982912"/>
            </a:xfrm>
            <a:custGeom>
              <a:avLst/>
              <a:gdLst>
                <a:gd name="connsiteX0" fmla="*/ 0 w 6955604"/>
                <a:gd name="connsiteY0" fmla="*/ 0 h 1982912"/>
                <a:gd name="connsiteX1" fmla="*/ 1582220 w 6955604"/>
                <a:gd name="connsiteY1" fmla="*/ 636998 h 1982912"/>
                <a:gd name="connsiteX2" fmla="*/ 4130211 w 6955604"/>
                <a:gd name="connsiteY2" fmla="*/ 1982912 h 1982912"/>
                <a:gd name="connsiteX3" fmla="*/ 6955604 w 6955604"/>
                <a:gd name="connsiteY3" fmla="*/ 1469204 h 1982912"/>
                <a:gd name="connsiteX4" fmla="*/ 6945330 w 6955604"/>
                <a:gd name="connsiteY4" fmla="*/ 164386 h 1982912"/>
                <a:gd name="connsiteX5" fmla="*/ 0 w 6955604"/>
                <a:gd name="connsiteY5" fmla="*/ 0 h 198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55604" h="1982912">
                  <a:moveTo>
                    <a:pt x="0" y="0"/>
                  </a:moveTo>
                  <a:lnTo>
                    <a:pt x="1582220" y="636998"/>
                  </a:lnTo>
                  <a:lnTo>
                    <a:pt x="4130211" y="1982912"/>
                  </a:lnTo>
                  <a:lnTo>
                    <a:pt x="6955604" y="1469204"/>
                  </a:lnTo>
                  <a:cubicBezTo>
                    <a:pt x="6952179" y="1034265"/>
                    <a:pt x="6948755" y="599325"/>
                    <a:pt x="6945330" y="16438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9688">
                <a:alpha val="5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61646" y="5741503"/>
            <a:ext cx="12940255" cy="1818526"/>
            <a:chOff x="-61646" y="5741503"/>
            <a:chExt cx="12940255" cy="1818526"/>
          </a:xfrm>
        </p:grpSpPr>
        <p:sp>
          <p:nvSpPr>
            <p:cNvPr id="6" name="Freeform 5"/>
            <p:cNvSpPr/>
            <p:nvPr/>
          </p:nvSpPr>
          <p:spPr>
            <a:xfrm>
              <a:off x="2801988" y="5881585"/>
              <a:ext cx="9689244" cy="1387011"/>
            </a:xfrm>
            <a:custGeom>
              <a:avLst/>
              <a:gdLst>
                <a:gd name="connsiteX0" fmla="*/ 0 w 9030984"/>
                <a:gd name="connsiteY0" fmla="*/ 1212350 h 1387011"/>
                <a:gd name="connsiteX1" fmla="*/ 832206 w 9030984"/>
                <a:gd name="connsiteY1" fmla="*/ 462337 h 1387011"/>
                <a:gd name="connsiteX2" fmla="*/ 3000053 w 9030984"/>
                <a:gd name="connsiteY2" fmla="*/ 0 h 1387011"/>
                <a:gd name="connsiteX3" fmla="*/ 7274103 w 9030984"/>
                <a:gd name="connsiteY3" fmla="*/ 893852 h 1387011"/>
                <a:gd name="connsiteX4" fmla="*/ 9010436 w 9030984"/>
                <a:gd name="connsiteY4" fmla="*/ 30822 h 1387011"/>
                <a:gd name="connsiteX5" fmla="*/ 9030984 w 9030984"/>
                <a:gd name="connsiteY5" fmla="*/ 1387011 h 1387011"/>
                <a:gd name="connsiteX6" fmla="*/ 51370 w 9030984"/>
                <a:gd name="connsiteY6" fmla="*/ 1222625 h 1387011"/>
                <a:gd name="connsiteX7" fmla="*/ 0 w 9030984"/>
                <a:gd name="connsiteY7" fmla="*/ 1212350 h 138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30984" h="1387011">
                  <a:moveTo>
                    <a:pt x="0" y="1212350"/>
                  </a:moveTo>
                  <a:lnTo>
                    <a:pt x="832206" y="462337"/>
                  </a:lnTo>
                  <a:lnTo>
                    <a:pt x="3000053" y="0"/>
                  </a:lnTo>
                  <a:lnTo>
                    <a:pt x="7274103" y="893852"/>
                  </a:lnTo>
                  <a:lnTo>
                    <a:pt x="9010436" y="30822"/>
                  </a:lnTo>
                  <a:lnTo>
                    <a:pt x="9030984" y="1387011"/>
                  </a:lnTo>
                  <a:lnTo>
                    <a:pt x="51370" y="1222625"/>
                  </a:lnTo>
                  <a:lnTo>
                    <a:pt x="0" y="1212350"/>
                  </a:lnTo>
                  <a:close/>
                </a:path>
              </a:pathLst>
            </a:custGeom>
            <a:solidFill>
              <a:srgbClr val="B2FF59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eform 1"/>
            <p:cNvSpPr/>
            <p:nvPr/>
          </p:nvSpPr>
          <p:spPr>
            <a:xfrm>
              <a:off x="-61646" y="5741503"/>
              <a:ext cx="3780890" cy="1818526"/>
            </a:xfrm>
            <a:custGeom>
              <a:avLst/>
              <a:gdLst>
                <a:gd name="connsiteX0" fmla="*/ 41097 w 3780890"/>
                <a:gd name="connsiteY0" fmla="*/ 832206 h 1818526"/>
                <a:gd name="connsiteX1" fmla="*/ 2188396 w 3780890"/>
                <a:gd name="connsiteY1" fmla="*/ 0 h 1818526"/>
                <a:gd name="connsiteX2" fmla="*/ 3780890 w 3780890"/>
                <a:gd name="connsiteY2" fmla="*/ 1818526 h 1818526"/>
                <a:gd name="connsiteX3" fmla="*/ 0 w 3780890"/>
                <a:gd name="connsiteY3" fmla="*/ 1818526 h 1818526"/>
                <a:gd name="connsiteX4" fmla="*/ 41097 w 3780890"/>
                <a:gd name="connsiteY4" fmla="*/ 832206 h 181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0890" h="1818526">
                  <a:moveTo>
                    <a:pt x="41097" y="832206"/>
                  </a:moveTo>
                  <a:lnTo>
                    <a:pt x="2188396" y="0"/>
                  </a:lnTo>
                  <a:lnTo>
                    <a:pt x="3780890" y="1818526"/>
                  </a:lnTo>
                  <a:lnTo>
                    <a:pt x="0" y="1818526"/>
                  </a:lnTo>
                  <a:lnTo>
                    <a:pt x="41097" y="832206"/>
                  </a:lnTo>
                  <a:close/>
                </a:path>
              </a:pathLst>
            </a:custGeom>
            <a:solidFill>
              <a:srgbClr val="33691E">
                <a:alpha val="6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638301" y="6061753"/>
              <a:ext cx="6858428" cy="811658"/>
            </a:xfrm>
            <a:custGeom>
              <a:avLst/>
              <a:gdLst>
                <a:gd name="connsiteX0" fmla="*/ 0 w 6092575"/>
                <a:gd name="connsiteY0" fmla="*/ 811658 h 811658"/>
                <a:gd name="connsiteX1" fmla="*/ 821932 w 6092575"/>
                <a:gd name="connsiteY1" fmla="*/ 0 h 811658"/>
                <a:gd name="connsiteX2" fmla="*/ 2476072 w 6092575"/>
                <a:gd name="connsiteY2" fmla="*/ 534256 h 811658"/>
                <a:gd name="connsiteX3" fmla="*/ 4767209 w 6092575"/>
                <a:gd name="connsiteY3" fmla="*/ 791110 h 811658"/>
                <a:gd name="connsiteX4" fmla="*/ 5650786 w 6092575"/>
                <a:gd name="connsiteY4" fmla="*/ 328773 h 811658"/>
                <a:gd name="connsiteX5" fmla="*/ 6092575 w 6092575"/>
                <a:gd name="connsiteY5" fmla="*/ 780836 h 811658"/>
                <a:gd name="connsiteX6" fmla="*/ 0 w 6092575"/>
                <a:gd name="connsiteY6" fmla="*/ 811658 h 811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2575" h="811658">
                  <a:moveTo>
                    <a:pt x="0" y="811658"/>
                  </a:moveTo>
                  <a:lnTo>
                    <a:pt x="821932" y="0"/>
                  </a:lnTo>
                  <a:lnTo>
                    <a:pt x="2476072" y="534256"/>
                  </a:lnTo>
                  <a:lnTo>
                    <a:pt x="4767209" y="791110"/>
                  </a:lnTo>
                  <a:lnTo>
                    <a:pt x="5650786" y="328773"/>
                  </a:lnTo>
                  <a:lnTo>
                    <a:pt x="6092575" y="780836"/>
                  </a:lnTo>
                  <a:lnTo>
                    <a:pt x="0" y="811658"/>
                  </a:lnTo>
                  <a:close/>
                </a:path>
              </a:pathLst>
            </a:custGeom>
            <a:solidFill>
              <a:srgbClr val="607D8B">
                <a:alpha val="7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 rot="11715636">
              <a:off x="9107993" y="6359703"/>
              <a:ext cx="3770616" cy="1027416"/>
            </a:xfrm>
            <a:custGeom>
              <a:avLst/>
              <a:gdLst>
                <a:gd name="connsiteX0" fmla="*/ 0 w 1037690"/>
                <a:gd name="connsiteY0" fmla="*/ 1047964 h 1109609"/>
                <a:gd name="connsiteX1" fmla="*/ 1037690 w 1037690"/>
                <a:gd name="connsiteY1" fmla="*/ 0 h 1109609"/>
                <a:gd name="connsiteX2" fmla="*/ 965771 w 1037690"/>
                <a:gd name="connsiteY2" fmla="*/ 1109609 h 1109609"/>
                <a:gd name="connsiteX3" fmla="*/ 0 w 1037690"/>
                <a:gd name="connsiteY3" fmla="*/ 1047964 h 110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690" h="1109609">
                  <a:moveTo>
                    <a:pt x="0" y="1047964"/>
                  </a:moveTo>
                  <a:lnTo>
                    <a:pt x="1037690" y="0"/>
                  </a:lnTo>
                  <a:lnTo>
                    <a:pt x="965771" y="1109609"/>
                  </a:lnTo>
                  <a:lnTo>
                    <a:pt x="0" y="1047964"/>
                  </a:lnTo>
                  <a:close/>
                </a:path>
              </a:pathLst>
            </a:custGeom>
            <a:solidFill>
              <a:srgbClr val="339688">
                <a:alpha val="7215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666872" y="6540500"/>
              <a:ext cx="1016000" cy="317500"/>
            </a:xfrm>
            <a:custGeom>
              <a:avLst/>
              <a:gdLst>
                <a:gd name="connsiteX0" fmla="*/ 0 w 1016000"/>
                <a:gd name="connsiteY0" fmla="*/ 317500 h 317500"/>
                <a:gd name="connsiteX1" fmla="*/ 558800 w 1016000"/>
                <a:gd name="connsiteY1" fmla="*/ 0 h 317500"/>
                <a:gd name="connsiteX2" fmla="*/ 1016000 w 1016000"/>
                <a:gd name="connsiteY2" fmla="*/ 304800 h 317500"/>
                <a:gd name="connsiteX3" fmla="*/ 0 w 1016000"/>
                <a:gd name="connsiteY3" fmla="*/ 31750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000" h="317500">
                  <a:moveTo>
                    <a:pt x="0" y="317500"/>
                  </a:moveTo>
                  <a:lnTo>
                    <a:pt x="558800" y="0"/>
                  </a:lnTo>
                  <a:lnTo>
                    <a:pt x="1016000" y="304800"/>
                  </a:lnTo>
                  <a:lnTo>
                    <a:pt x="0" y="317500"/>
                  </a:lnTo>
                  <a:close/>
                </a:path>
              </a:pathLst>
            </a:custGeom>
            <a:solidFill>
              <a:srgbClr val="339688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079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90" t="23449" r="-1"/>
          <a:stretch/>
        </p:blipFill>
        <p:spPr>
          <a:xfrm>
            <a:off x="71918" y="2804845"/>
            <a:ext cx="12120081" cy="17995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937" r="3645" b="40311"/>
          <a:stretch/>
        </p:blipFill>
        <p:spPr>
          <a:xfrm>
            <a:off x="12700" y="5053433"/>
            <a:ext cx="11633200" cy="101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5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Loyalty Partner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Alyssa Butler</dc:creator>
  <cp:lastModifiedBy>Alyssa Butler</cp:lastModifiedBy>
  <cp:revision>8</cp:revision>
  <dcterms:created xsi:type="dcterms:W3CDTF">2018-03-17T17:26:12Z</dcterms:created>
  <dcterms:modified xsi:type="dcterms:W3CDTF">2018-03-18T14:06:03Z</dcterms:modified>
</cp:coreProperties>
</file>