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>
        <p:scale>
          <a:sx n="150" d="100"/>
          <a:sy n="150" d="100"/>
        </p:scale>
        <p:origin x="-1360" y="3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C1AAC-12CB-4FEB-93A3-22B828991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B36FA8-2E9C-4DE5-A225-9B213978B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143AE4-79B6-426A-9002-816C63F4D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7FCA-4033-4340-95D7-CEAA4F060379}" type="datetimeFigureOut">
              <a:rPr lang="es-CO" smtClean="0"/>
              <a:t>17/11/2020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137649-A257-4B3A-A488-567FE797F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712726-021A-456A-8814-3B9F8738D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FC6B6-922F-440D-A71F-3FFADA2886F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068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8BE49-7257-415A-A35B-9414A2F3D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3155156-4A2C-43D6-A293-65CF51370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1D0842-5555-4945-8C7D-603A9D8C6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7FCA-4033-4340-95D7-CEAA4F060379}" type="datetimeFigureOut">
              <a:rPr lang="es-CO" smtClean="0"/>
              <a:t>17/11/2020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A18D89-6424-4305-A878-585F8E8F0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4BF625-C3FA-41FE-94B1-7B0C70E0B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FC6B6-922F-440D-A71F-3FFADA2886F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206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6A39D3B-24C7-4746-98DA-C198692D69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1184A40-5C09-451F-A636-CDD075BC4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A56E3B-408A-44E3-854F-44315309E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7FCA-4033-4340-95D7-CEAA4F060379}" type="datetimeFigureOut">
              <a:rPr lang="es-CO" smtClean="0"/>
              <a:t>17/11/2020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9AD69D-387E-4D84-9A5B-8AFD26E62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9D6AE3-E093-4864-979C-D77CE82AF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FC6B6-922F-440D-A71F-3FFADA2886F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823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AAAC7-AF2B-4E40-92CF-DF221E9C7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363979-353F-4737-91C6-CCBBAAFB4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38E655-8104-45C3-8C4D-103EE05BF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7FCA-4033-4340-95D7-CEAA4F060379}" type="datetimeFigureOut">
              <a:rPr lang="es-CO" smtClean="0"/>
              <a:t>17/11/2020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46FFDE-6C9E-4891-B81A-F68CF0B66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BB8986-8206-4358-93A6-1442B61B9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FC6B6-922F-440D-A71F-3FFADA2886F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1143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EA0799-C3C5-4C79-A80B-A03FC6B3B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73C298-7E88-4894-B599-F97B7E41B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6B94C6-1A87-4D65-888B-030237308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7FCA-4033-4340-95D7-CEAA4F060379}" type="datetimeFigureOut">
              <a:rPr lang="es-CO" smtClean="0"/>
              <a:t>17/11/2020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89F975-EA1D-4F09-8E25-35042E484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5D64DB-E534-4C16-BD58-1F7AFA5D9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FC6B6-922F-440D-A71F-3FFADA2886F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873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B1F98-2C26-4E8E-90F4-0883FB518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ECD603-DC9E-4FF4-AA7C-7F3D81E165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7E0837-FFD9-4FE0-B90D-349EAC073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08F08B-9988-460A-9639-50D18FDB2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7FCA-4033-4340-95D7-CEAA4F060379}" type="datetimeFigureOut">
              <a:rPr lang="es-CO" smtClean="0"/>
              <a:t>17/11/2020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CAB237-8D3A-4D1A-ABAA-820F3AE65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047450-222C-4ADB-B570-FF598F296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FC6B6-922F-440D-A71F-3FFADA2886F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8805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7ACF4B-DA61-4C6C-9206-0C0111869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DEA84E-8FD1-446F-B3CA-1256BDD3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68BB434-7816-4581-8A26-2F6765D28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653C608-1B13-4E58-B05D-AC96870D6B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502404B-CF68-4E4D-9034-9C6DD9FB84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8D7DFC5-1941-4423-BB2A-F6452C114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7FCA-4033-4340-95D7-CEAA4F060379}" type="datetimeFigureOut">
              <a:rPr lang="es-CO" smtClean="0"/>
              <a:t>17/11/2020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80B4F10-55BA-432A-B8E4-69AC5B72E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5609880-C683-4A58-ABAF-EF8B87F6D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FC6B6-922F-440D-A71F-3FFADA2886F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3170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271BF9-7686-4971-87F7-AB98EF760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CD59C48-D3D9-44B7-9DEB-7C48504FF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7FCA-4033-4340-95D7-CEAA4F060379}" type="datetimeFigureOut">
              <a:rPr lang="es-CO" smtClean="0"/>
              <a:t>17/11/2020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69FFA67-47E4-4E1C-A54A-A12A85DE4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0CD499F-7823-4671-ACBD-85D3F24F1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FC6B6-922F-440D-A71F-3FFADA2886F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8971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B8B9515-08C1-43B8-AD95-0B334E70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7FCA-4033-4340-95D7-CEAA4F060379}" type="datetimeFigureOut">
              <a:rPr lang="es-CO" smtClean="0"/>
              <a:t>17/11/2020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E882BCD-6D2B-48A2-994E-BB1BB4F4B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6B7CD0-3A1D-43CB-BB38-38BB25D81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FC6B6-922F-440D-A71F-3FFADA2886F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82442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FDB34F-6820-40EB-9868-0CEB52715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5B1F79-D07C-4D80-88BE-FDED1732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EA998EC-14E6-49F1-B1AE-4D0876562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5C0FECA-5F33-427F-8159-32ADF9B4F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7FCA-4033-4340-95D7-CEAA4F060379}" type="datetimeFigureOut">
              <a:rPr lang="es-CO" smtClean="0"/>
              <a:t>17/11/2020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151C2AB-FB6F-4DE4-9067-D0DEA445F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2BC352-A0FC-4B58-9DCF-D9DBA0DF3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FC6B6-922F-440D-A71F-3FFADA2886F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345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3BD687-E714-4055-9335-7A9067BB5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3B6501A-DBC5-4C5A-BC25-B9FEA666BD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1DB006-3DF2-4BDB-BC68-4115E358B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AE88471-0835-4823-B5EB-AFA45183E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57FCA-4033-4340-95D7-CEAA4F060379}" type="datetimeFigureOut">
              <a:rPr lang="es-CO" smtClean="0"/>
              <a:t>17/11/2020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CFCB16-A111-4A29-AE28-36EA49556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A338C9-23FF-4EFA-9B83-1528FE94E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FC6B6-922F-440D-A71F-3FFADA2886F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4966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F4199DF-ED47-4929-B06F-ED8DCCB4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AFB70C-1370-44B5-8442-EC9A8B7C4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BC8E12-C12D-4D74-BF6F-D78DF70B7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57FCA-4033-4340-95D7-CEAA4F060379}" type="datetimeFigureOut">
              <a:rPr lang="es-CO" smtClean="0"/>
              <a:t>17/11/2020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543B59-6DE6-4BB6-9C12-BBD8D556AA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6C0BCB-E5B4-44A5-8FE7-9358800BA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FC6B6-922F-440D-A71F-3FFADA2886F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310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ABA21F-DD57-48DE-96FE-08ED485341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BBDADA-5DBF-4506-B322-0BBCF9A5C1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4597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297ACF-A622-4F4F-9BFC-0391E6C3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¿Como se realiza el proceso de segmentación?</a:t>
            </a:r>
            <a:endParaRPr lang="es-CO" dirty="0"/>
          </a:p>
        </p:txBody>
      </p:sp>
      <p:pic>
        <p:nvPicPr>
          <p:cNvPr id="1026" name="Picture 2" descr="Iconos CSV - Descarga gratuita, PNG y SVG">
            <a:extLst>
              <a:ext uri="{FF2B5EF4-FFF2-40B4-BE49-F238E27FC236}">
                <a16:creationId xmlns:a16="http://schemas.microsoft.com/office/drawing/2014/main" id="{EA4899F4-66E9-4D37-9F62-2D13DA0A7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607" y="2502917"/>
            <a:ext cx="736431" cy="736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eprocess Icons - Download Free Vector Icons | Noun Project">
            <a:extLst>
              <a:ext uri="{FF2B5EF4-FFF2-40B4-BE49-F238E27FC236}">
                <a16:creationId xmlns:a16="http://schemas.microsoft.com/office/drawing/2014/main" id="{EE9A630D-54D9-4412-A2B6-C7D309BA6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7548" y="2455368"/>
            <a:ext cx="844465" cy="84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6BD7E33-E970-478D-AD06-31CFCDC224FA}"/>
              </a:ext>
            </a:extLst>
          </p:cNvPr>
          <p:cNvCxnSpPr>
            <a:cxnSpLocks/>
            <a:stCxn id="1026" idx="3"/>
            <a:endCxn id="1036" idx="1"/>
          </p:cNvCxnSpPr>
          <p:nvPr/>
        </p:nvCxnSpPr>
        <p:spPr>
          <a:xfrm>
            <a:off x="1597038" y="2871133"/>
            <a:ext cx="452163" cy="6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Data Cleaning Icons - Download Free Vector Icons | Noun Project">
            <a:extLst>
              <a:ext uri="{FF2B5EF4-FFF2-40B4-BE49-F238E27FC236}">
                <a16:creationId xmlns:a16="http://schemas.microsoft.com/office/drawing/2014/main" id="{8FFEC367-02B1-4E9D-916D-3C1846E4D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028" y="2402565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ter - Free icons">
            <a:extLst>
              <a:ext uri="{FF2B5EF4-FFF2-40B4-BE49-F238E27FC236}">
                <a16:creationId xmlns:a16="http://schemas.microsoft.com/office/drawing/2014/main" id="{4C947490-C358-46BD-ABB2-DF502F59F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542" y="2565946"/>
            <a:ext cx="638111" cy="63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nalysis icon | Web design icon, Web design, Icon design">
            <a:extLst>
              <a:ext uri="{FF2B5EF4-FFF2-40B4-BE49-F238E27FC236}">
                <a16:creationId xmlns:a16="http://schemas.microsoft.com/office/drawing/2014/main" id="{A4FCFBB6-75E1-457D-9722-BA70FF672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049" y="2509099"/>
            <a:ext cx="755159" cy="751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10CB2B30-9806-418F-9571-1B051D7CDB67}"/>
              </a:ext>
            </a:extLst>
          </p:cNvPr>
          <p:cNvCxnSpPr>
            <a:stCxn id="1028" idx="3"/>
            <a:endCxn id="1030" idx="1"/>
          </p:cNvCxnSpPr>
          <p:nvPr/>
        </p:nvCxnSpPr>
        <p:spPr>
          <a:xfrm>
            <a:off x="4022013" y="2877601"/>
            <a:ext cx="617015" cy="1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2FB14E67-6DDC-422C-AFCC-FBAC136AAAD8}"/>
              </a:ext>
            </a:extLst>
          </p:cNvPr>
          <p:cNvCxnSpPr>
            <a:stCxn id="1030" idx="3"/>
            <a:endCxn id="1032" idx="1"/>
          </p:cNvCxnSpPr>
          <p:nvPr/>
        </p:nvCxnSpPr>
        <p:spPr>
          <a:xfrm>
            <a:off x="5591528" y="2878815"/>
            <a:ext cx="617014" cy="6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6405BAD3-C953-4E6E-8F3E-42F3DC275732}"/>
              </a:ext>
            </a:extLst>
          </p:cNvPr>
          <p:cNvCxnSpPr>
            <a:cxnSpLocks/>
            <a:stCxn id="1032" idx="3"/>
            <a:endCxn id="1038" idx="1"/>
          </p:cNvCxnSpPr>
          <p:nvPr/>
        </p:nvCxnSpPr>
        <p:spPr>
          <a:xfrm flipV="1">
            <a:off x="6846653" y="2881590"/>
            <a:ext cx="617014" cy="3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curvado 17">
            <a:extLst>
              <a:ext uri="{FF2B5EF4-FFF2-40B4-BE49-F238E27FC236}">
                <a16:creationId xmlns:a16="http://schemas.microsoft.com/office/drawing/2014/main" id="{D92DB53B-8FB8-4FB4-B5EF-971C22A4DA69}"/>
              </a:ext>
            </a:extLst>
          </p:cNvPr>
          <p:cNvCxnSpPr>
            <a:cxnSpLocks/>
            <a:stCxn id="1034" idx="2"/>
            <a:endCxn id="1036" idx="2"/>
          </p:cNvCxnSpPr>
          <p:nvPr/>
        </p:nvCxnSpPr>
        <p:spPr>
          <a:xfrm rot="5400000">
            <a:off x="5722566" y="-12717"/>
            <a:ext cx="16445" cy="6563682"/>
          </a:xfrm>
          <a:prstGeom prst="curvedConnector3">
            <a:avLst>
              <a:gd name="adj1" fmla="val 50039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Seaside Icons, Download 98 Free PNG And #205191 - PNG Images - PNGio">
            <a:extLst>
              <a:ext uri="{FF2B5EF4-FFF2-40B4-BE49-F238E27FC236}">
                <a16:creationId xmlns:a16="http://schemas.microsoft.com/office/drawing/2014/main" id="{232D7403-8834-4EF4-815C-EA28EAA7E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201" y="2477855"/>
            <a:ext cx="799492" cy="799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76CB3275-325C-4EFC-96EF-558078E2C23D}"/>
              </a:ext>
            </a:extLst>
          </p:cNvPr>
          <p:cNvCxnSpPr>
            <a:cxnSpLocks/>
            <a:stCxn id="1036" idx="3"/>
            <a:endCxn id="1028" idx="1"/>
          </p:cNvCxnSpPr>
          <p:nvPr/>
        </p:nvCxnSpPr>
        <p:spPr>
          <a:xfrm>
            <a:off x="2848693" y="2877601"/>
            <a:ext cx="3288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Modeling Svg Png Icon Free Download (#173599) - OnlineWebFonts.COM">
            <a:extLst>
              <a:ext uri="{FF2B5EF4-FFF2-40B4-BE49-F238E27FC236}">
                <a16:creationId xmlns:a16="http://schemas.microsoft.com/office/drawing/2014/main" id="{0EA12B45-9F65-47A4-87BF-641BC1909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667" y="2455368"/>
            <a:ext cx="726156" cy="852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1" name="Conector recto de flecha 1040">
            <a:extLst>
              <a:ext uri="{FF2B5EF4-FFF2-40B4-BE49-F238E27FC236}">
                <a16:creationId xmlns:a16="http://schemas.microsoft.com/office/drawing/2014/main" id="{09DFA611-985B-40CE-A8ED-5FC26A8C14BB}"/>
              </a:ext>
            </a:extLst>
          </p:cNvPr>
          <p:cNvCxnSpPr>
            <a:stCxn id="1038" idx="3"/>
            <a:endCxn id="1034" idx="1"/>
          </p:cNvCxnSpPr>
          <p:nvPr/>
        </p:nvCxnSpPr>
        <p:spPr>
          <a:xfrm>
            <a:off x="8189823" y="2881590"/>
            <a:ext cx="445226" cy="3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0" name="Picture 16" descr="Deploy Free Icon of Zwicon">
            <a:extLst>
              <a:ext uri="{FF2B5EF4-FFF2-40B4-BE49-F238E27FC236}">
                <a16:creationId xmlns:a16="http://schemas.microsoft.com/office/drawing/2014/main" id="{2128E170-7D71-4345-A59A-2B2EF1C2E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260" y="2441647"/>
            <a:ext cx="886706" cy="886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18" descr="K-Means Clustering Icons - Download Free Vector Icons | Noun Project">
            <a:extLst>
              <a:ext uri="{FF2B5EF4-FFF2-40B4-BE49-F238E27FC236}">
                <a16:creationId xmlns:a16="http://schemas.microsoft.com/office/drawing/2014/main" id="{2F3DD13B-892F-4FAB-A13E-A6CD63A44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9385" y="2372237"/>
            <a:ext cx="1025525" cy="102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0" descr="Documents symbol - Free interface icons">
            <a:extLst>
              <a:ext uri="{FF2B5EF4-FFF2-40B4-BE49-F238E27FC236}">
                <a16:creationId xmlns:a16="http://schemas.microsoft.com/office/drawing/2014/main" id="{C9F02716-ABC8-48B1-9D3F-D7A2CC582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641" y="3947490"/>
            <a:ext cx="735012" cy="73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4" name="Conector recto de flecha 1053">
            <a:extLst>
              <a:ext uri="{FF2B5EF4-FFF2-40B4-BE49-F238E27FC236}">
                <a16:creationId xmlns:a16="http://schemas.microsoft.com/office/drawing/2014/main" id="{47A00836-CCB2-4450-86E9-0CEAF701DD97}"/>
              </a:ext>
            </a:extLst>
          </p:cNvPr>
          <p:cNvCxnSpPr>
            <a:stCxn id="1034" idx="3"/>
            <a:endCxn id="1050" idx="1"/>
          </p:cNvCxnSpPr>
          <p:nvPr/>
        </p:nvCxnSpPr>
        <p:spPr>
          <a:xfrm flipV="1">
            <a:off x="9390208" y="2885000"/>
            <a:ext cx="3540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3" name="Conector recto de flecha 1062">
            <a:extLst>
              <a:ext uri="{FF2B5EF4-FFF2-40B4-BE49-F238E27FC236}">
                <a16:creationId xmlns:a16="http://schemas.microsoft.com/office/drawing/2014/main" id="{2E543730-35F8-47DE-8CF3-28E25511FA1E}"/>
              </a:ext>
            </a:extLst>
          </p:cNvPr>
          <p:cNvCxnSpPr>
            <a:stCxn id="1050" idx="3"/>
            <a:endCxn id="1051" idx="1"/>
          </p:cNvCxnSpPr>
          <p:nvPr/>
        </p:nvCxnSpPr>
        <p:spPr>
          <a:xfrm>
            <a:off x="10630966" y="2885000"/>
            <a:ext cx="3684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6" name="Conector recto de flecha 1065">
            <a:extLst>
              <a:ext uri="{FF2B5EF4-FFF2-40B4-BE49-F238E27FC236}">
                <a16:creationId xmlns:a16="http://schemas.microsoft.com/office/drawing/2014/main" id="{02D06F0A-1839-4298-BCC1-3FD36113D48F}"/>
              </a:ext>
            </a:extLst>
          </p:cNvPr>
          <p:cNvCxnSpPr>
            <a:stCxn id="1051" idx="2"/>
            <a:endCxn id="1052" idx="0"/>
          </p:cNvCxnSpPr>
          <p:nvPr/>
        </p:nvCxnSpPr>
        <p:spPr>
          <a:xfrm flipH="1">
            <a:off x="11512147" y="3397762"/>
            <a:ext cx="1" cy="549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8" name="CuadroTexto 1067">
            <a:extLst>
              <a:ext uri="{FF2B5EF4-FFF2-40B4-BE49-F238E27FC236}">
                <a16:creationId xmlns:a16="http://schemas.microsoft.com/office/drawing/2014/main" id="{E97D9AD2-ED73-4988-9843-A35BC639FF3E}"/>
              </a:ext>
            </a:extLst>
          </p:cNvPr>
          <p:cNvSpPr txBox="1"/>
          <p:nvPr/>
        </p:nvSpPr>
        <p:spPr>
          <a:xfrm>
            <a:off x="2095682" y="2124094"/>
            <a:ext cx="825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/>
              <a:t>Entendimiento del negocio</a:t>
            </a:r>
            <a:endParaRPr lang="es-CO" sz="700" dirty="0"/>
          </a:p>
        </p:txBody>
      </p:sp>
      <p:sp>
        <p:nvSpPr>
          <p:cNvPr id="1069" name="CuadroTexto 1068">
            <a:extLst>
              <a:ext uri="{FF2B5EF4-FFF2-40B4-BE49-F238E27FC236}">
                <a16:creationId xmlns:a16="http://schemas.microsoft.com/office/drawing/2014/main" id="{A5FC43AC-523D-43A5-939F-DECE5C17C308}"/>
              </a:ext>
            </a:extLst>
          </p:cNvPr>
          <p:cNvSpPr txBox="1"/>
          <p:nvPr/>
        </p:nvSpPr>
        <p:spPr>
          <a:xfrm>
            <a:off x="3177548" y="2132217"/>
            <a:ext cx="8761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/>
              <a:t>Preprocesamiento</a:t>
            </a:r>
            <a:endParaRPr lang="es-CO" sz="700" dirty="0"/>
          </a:p>
        </p:txBody>
      </p:sp>
      <p:sp>
        <p:nvSpPr>
          <p:cNvPr id="1070" name="CuadroTexto 1069">
            <a:extLst>
              <a:ext uri="{FF2B5EF4-FFF2-40B4-BE49-F238E27FC236}">
                <a16:creationId xmlns:a16="http://schemas.microsoft.com/office/drawing/2014/main" id="{406226B5-3BD0-4DF7-AAF4-50FD80490B50}"/>
              </a:ext>
            </a:extLst>
          </p:cNvPr>
          <p:cNvSpPr txBox="1"/>
          <p:nvPr/>
        </p:nvSpPr>
        <p:spPr>
          <a:xfrm>
            <a:off x="4577055" y="2207984"/>
            <a:ext cx="825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/>
              <a:t>Data Limpia</a:t>
            </a:r>
            <a:endParaRPr lang="es-CO" sz="700" dirty="0"/>
          </a:p>
        </p:txBody>
      </p:sp>
      <p:sp>
        <p:nvSpPr>
          <p:cNvPr id="1071" name="CuadroTexto 1070">
            <a:extLst>
              <a:ext uri="{FF2B5EF4-FFF2-40B4-BE49-F238E27FC236}">
                <a16:creationId xmlns:a16="http://schemas.microsoft.com/office/drawing/2014/main" id="{A2D878FC-59E6-4006-AD6F-8651BABC8909}"/>
              </a:ext>
            </a:extLst>
          </p:cNvPr>
          <p:cNvSpPr txBox="1"/>
          <p:nvPr/>
        </p:nvSpPr>
        <p:spPr>
          <a:xfrm>
            <a:off x="6169667" y="2170247"/>
            <a:ext cx="8255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/>
              <a:t>Selección de variables para modelo</a:t>
            </a:r>
            <a:endParaRPr lang="es-CO" sz="700" dirty="0"/>
          </a:p>
        </p:txBody>
      </p:sp>
      <p:sp>
        <p:nvSpPr>
          <p:cNvPr id="1072" name="CuadroTexto 1071">
            <a:extLst>
              <a:ext uri="{FF2B5EF4-FFF2-40B4-BE49-F238E27FC236}">
                <a16:creationId xmlns:a16="http://schemas.microsoft.com/office/drawing/2014/main" id="{A8E6382B-C35F-4844-ACB6-7AE8206794C8}"/>
              </a:ext>
            </a:extLst>
          </p:cNvPr>
          <p:cNvSpPr txBox="1"/>
          <p:nvPr/>
        </p:nvSpPr>
        <p:spPr>
          <a:xfrm>
            <a:off x="7413995" y="2202510"/>
            <a:ext cx="825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/>
              <a:t>Modelado</a:t>
            </a:r>
            <a:endParaRPr lang="es-CO" sz="700" dirty="0"/>
          </a:p>
        </p:txBody>
      </p:sp>
      <p:sp>
        <p:nvSpPr>
          <p:cNvPr id="1073" name="CuadroTexto 1072">
            <a:extLst>
              <a:ext uri="{FF2B5EF4-FFF2-40B4-BE49-F238E27FC236}">
                <a16:creationId xmlns:a16="http://schemas.microsoft.com/office/drawing/2014/main" id="{8EDB092D-0941-4DAC-B7E9-6C3E5C9048B3}"/>
              </a:ext>
            </a:extLst>
          </p:cNvPr>
          <p:cNvSpPr txBox="1"/>
          <p:nvPr/>
        </p:nvSpPr>
        <p:spPr>
          <a:xfrm>
            <a:off x="8506195" y="2218722"/>
            <a:ext cx="825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/>
              <a:t>Análisis </a:t>
            </a:r>
            <a:endParaRPr lang="es-CO" sz="700" dirty="0"/>
          </a:p>
        </p:txBody>
      </p:sp>
      <p:sp>
        <p:nvSpPr>
          <p:cNvPr id="1074" name="CuadroTexto 1073">
            <a:extLst>
              <a:ext uri="{FF2B5EF4-FFF2-40B4-BE49-F238E27FC236}">
                <a16:creationId xmlns:a16="http://schemas.microsoft.com/office/drawing/2014/main" id="{86CDA808-1EA0-405C-A848-8876A0DD7D03}"/>
              </a:ext>
            </a:extLst>
          </p:cNvPr>
          <p:cNvSpPr txBox="1"/>
          <p:nvPr/>
        </p:nvSpPr>
        <p:spPr>
          <a:xfrm>
            <a:off x="9857513" y="2225385"/>
            <a:ext cx="825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/>
              <a:t>Despliegue </a:t>
            </a:r>
            <a:endParaRPr lang="es-CO" sz="700" dirty="0"/>
          </a:p>
        </p:txBody>
      </p:sp>
      <p:sp>
        <p:nvSpPr>
          <p:cNvPr id="1075" name="CuadroTexto 1074">
            <a:extLst>
              <a:ext uri="{FF2B5EF4-FFF2-40B4-BE49-F238E27FC236}">
                <a16:creationId xmlns:a16="http://schemas.microsoft.com/office/drawing/2014/main" id="{BF7DC304-FFF5-4585-B784-823638D7E01D}"/>
              </a:ext>
            </a:extLst>
          </p:cNvPr>
          <p:cNvSpPr txBox="1"/>
          <p:nvPr/>
        </p:nvSpPr>
        <p:spPr>
          <a:xfrm>
            <a:off x="11068057" y="2073750"/>
            <a:ext cx="825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/>
              <a:t>Modelado</a:t>
            </a:r>
            <a:endParaRPr lang="es-CO" sz="700" dirty="0"/>
          </a:p>
        </p:txBody>
      </p:sp>
      <p:sp>
        <p:nvSpPr>
          <p:cNvPr id="1076" name="CuadroTexto 1075">
            <a:extLst>
              <a:ext uri="{FF2B5EF4-FFF2-40B4-BE49-F238E27FC236}">
                <a16:creationId xmlns:a16="http://schemas.microsoft.com/office/drawing/2014/main" id="{3783A3C0-5641-4392-953E-27048A56CBD3}"/>
              </a:ext>
            </a:extLst>
          </p:cNvPr>
          <p:cNvSpPr txBox="1"/>
          <p:nvPr/>
        </p:nvSpPr>
        <p:spPr>
          <a:xfrm>
            <a:off x="11128846" y="4872987"/>
            <a:ext cx="8255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dirty="0"/>
              <a:t>Documentación </a:t>
            </a:r>
            <a:endParaRPr lang="es-CO" sz="700" dirty="0"/>
          </a:p>
        </p:txBody>
      </p:sp>
    </p:spTree>
    <p:extLst>
      <p:ext uri="{BB962C8B-B14F-4D97-AF65-F5344CB8AC3E}">
        <p14:creationId xmlns:p14="http://schemas.microsoft.com/office/powerpoint/2010/main" val="245833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8" grpId="0"/>
      <p:bldP spid="1069" grpId="0"/>
      <p:bldP spid="1070" grpId="0"/>
      <p:bldP spid="1071" grpId="0"/>
      <p:bldP spid="1073" grpId="0"/>
      <p:bldP spid="1074" grpId="0"/>
      <p:bldP spid="1075" grpId="0"/>
      <p:bldP spid="1076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</TotalTime>
  <Words>25</Words>
  <Application>Microsoft Office PowerPoint</Application>
  <PresentationFormat>Panorámica</PresentationFormat>
  <Paragraphs>10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¿Como se realiza el proceso de segmentación?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Alberto Murillo Martinez</dc:creator>
  <cp:lastModifiedBy>Carlos Alberto Murillo Martinez</cp:lastModifiedBy>
  <cp:revision>9</cp:revision>
  <dcterms:created xsi:type="dcterms:W3CDTF">2020-11-18T00:16:50Z</dcterms:created>
  <dcterms:modified xsi:type="dcterms:W3CDTF">2020-11-18T21:57:04Z</dcterms:modified>
</cp:coreProperties>
</file>