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303" r:id="rId4"/>
    <p:sldId id="299" r:id="rId5"/>
    <p:sldId id="300" r:id="rId6"/>
    <p:sldId id="301" r:id="rId7"/>
    <p:sldId id="30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c29fe28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50c29fe28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c29fe28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50c29fe28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5c2c27e29_1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g55c2c27e29_1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754375" y="2113635"/>
            <a:ext cx="74826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754375" y="3258923"/>
            <a:ext cx="74826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01670" y="281175"/>
            <a:ext cx="80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01671" y="1197405"/>
            <a:ext cx="8085000" cy="3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01" name="Google Shape;101;p15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01597" y="17694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59" name="Google Shape;159;p24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0408" y="2326212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8" name="Google Shape;88;p13" descr="E:\websites\free-power-point-templates\2012\logos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16211" y="4987611"/>
            <a:ext cx="433025" cy="1558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ena.apache.org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refix.cc/popular/all.spar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/>
          </p:nvPr>
        </p:nvSpPr>
        <p:spPr>
          <a:xfrm>
            <a:off x="392770" y="2315456"/>
            <a:ext cx="7788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ULTIMA ENTREGA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 BASES DE DATOS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NO SQL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650600" y="3712800"/>
            <a:ext cx="29328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</a:rPr>
              <a:t>Presentado por:</a:t>
            </a:r>
            <a:endParaRPr sz="1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Carlos Carmona-1532083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Diego Parra-1529788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54375" y="281175"/>
            <a:ext cx="778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¿Qué Necesitamos para esta entrega</a:t>
            </a:r>
            <a:endParaRPr dirty="0"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216825" y="1248684"/>
            <a:ext cx="76353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65100">
              <a:buNone/>
            </a:pPr>
            <a:r>
              <a:rPr lang="es-CO" dirty="0"/>
              <a:t>Apache Jena </a:t>
            </a:r>
            <a:r>
              <a:rPr lang="es-CO" dirty="0" err="1"/>
              <a:t>Fuseki</a:t>
            </a:r>
            <a:r>
              <a:rPr lang="es-CO" dirty="0"/>
              <a:t> el cual lo encontramos en el siguiente link</a:t>
            </a:r>
          </a:p>
          <a:p>
            <a:pPr marL="342900" indent="-165100">
              <a:buNone/>
            </a:pPr>
            <a:r>
              <a:rPr lang="es-CO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https://jena.apache.org/download/</a:t>
            </a:r>
            <a:endParaRPr lang="es-CO" dirty="0">
              <a:solidFill>
                <a:schemeClr val="bg1"/>
              </a:solidFill>
            </a:endParaRPr>
          </a:p>
          <a:p>
            <a:pPr marL="342900" indent="-165100">
              <a:buNone/>
            </a:pPr>
            <a:r>
              <a:rPr lang="es-CO" dirty="0"/>
              <a:t>*un archivo </a:t>
            </a:r>
            <a:r>
              <a:rPr lang="es-CO" dirty="0" err="1"/>
              <a:t>ttl</a:t>
            </a:r>
            <a:r>
              <a:rPr lang="es-CO" dirty="0"/>
              <a:t> el cual esta en la siguiente ruta </a:t>
            </a:r>
          </a:p>
          <a:p>
            <a:pPr marL="342900" indent="-165100">
              <a:buNone/>
            </a:pPr>
            <a:endParaRPr lang="es-CO" dirty="0"/>
          </a:p>
          <a:p>
            <a:pPr marL="342900" lvl="0" indent="-165100">
              <a:buNone/>
            </a:pPr>
            <a:r>
              <a:rPr lang="es-CO" sz="1400" dirty="0">
                <a:latin typeface="Arial"/>
                <a:ea typeface="Arial"/>
                <a:cs typeface="Arial"/>
                <a:sym typeface="Arial"/>
              </a:rPr>
              <a:t>C:\Users\CARLOS\Mongo\entrega final\entrega2.ttl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140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7AAEC-A6FD-4E7A-83BB-1ECAAF9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QUE TENEMOS EN CUENTA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883A54-1939-4114-AC7E-B0FF053A6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LAS ONTOLOGIAS DENTRO DE LA SEMANTICA TIENEN QUE SER CLARAS PARA PODER REALIZAR LAS BUSQUEDAS </a:t>
            </a:r>
          </a:p>
          <a:p>
            <a:r>
              <a:rPr lang="es-CO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http://prefix.cc/popular/all.sparql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4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9"/>
          <p:cNvSpPr txBox="1">
            <a:spLocks noGrp="1"/>
          </p:cNvSpPr>
          <p:nvPr>
            <p:ph type="title"/>
          </p:nvPr>
        </p:nvSpPr>
        <p:spPr>
          <a:xfrm>
            <a:off x="601975" y="281175"/>
            <a:ext cx="778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6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Consultas a realizar 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9"/>
          <p:cNvSpPr txBox="1">
            <a:spLocks noGrp="1"/>
          </p:cNvSpPr>
          <p:nvPr>
            <p:ph type="body" idx="1"/>
          </p:nvPr>
        </p:nvSpPr>
        <p:spPr>
          <a:xfrm>
            <a:off x="754375" y="1311934"/>
            <a:ext cx="76353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CO" sz="2000" b="1" dirty="0">
                <a:solidFill>
                  <a:schemeClr val="accent6"/>
                </a:solidFill>
              </a:rPr>
              <a:t>Cuantos artículos hay por año 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s-CO" sz="2000" b="1" dirty="0">
                <a:solidFill>
                  <a:schemeClr val="accent6"/>
                </a:solidFill>
              </a:rPr>
              <a:t>Años 2018,2017,2019</a:t>
            </a:r>
          </a:p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-US" sz="2000" b="1" dirty="0">
                <a:solidFill>
                  <a:schemeClr val="accent6"/>
                </a:solidFill>
              </a:rPr>
              <a:t>SELECT  (COUNT(*)AS ? </a:t>
            </a:r>
            <a:r>
              <a:rPr lang="en-US" sz="2000" b="1" dirty="0" err="1">
                <a:solidFill>
                  <a:schemeClr val="accent6"/>
                </a:solidFill>
              </a:rPr>
              <a:t>totalarticles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-US" sz="2000" b="1" dirty="0">
                <a:solidFill>
                  <a:schemeClr val="accent6"/>
                </a:solidFill>
              </a:rPr>
              <a:t>WHERE</a:t>
            </a:r>
          </a:p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-US" sz="2000" b="1" dirty="0">
                <a:solidFill>
                  <a:schemeClr val="accent6"/>
                </a:solidFill>
              </a:rPr>
              <a:t>{</a:t>
            </a:r>
          </a:p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-US" sz="2000" b="1" dirty="0">
                <a:solidFill>
                  <a:schemeClr val="accent6"/>
                </a:solidFill>
              </a:rPr>
              <a:t>?class </a:t>
            </a:r>
            <a:r>
              <a:rPr lang="en-US" sz="2000" b="1" dirty="0" err="1">
                <a:solidFill>
                  <a:schemeClr val="accent6"/>
                </a:solidFill>
              </a:rPr>
              <a:t>dc:created</a:t>
            </a:r>
            <a:r>
              <a:rPr lang="en-US" sz="2000" b="1" dirty="0">
                <a:solidFill>
                  <a:schemeClr val="accent6"/>
                </a:solidFill>
              </a:rPr>
              <a:t> 2018 .</a:t>
            </a:r>
          </a:p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-US" sz="2000" b="1" dirty="0">
                <a:solidFill>
                  <a:schemeClr val="accent6"/>
                </a:solidFill>
              </a:rPr>
              <a:t>}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endParaRPr sz="2000" b="1" dirty="0">
              <a:solidFill>
                <a:schemeClr val="accent6"/>
              </a:solidFill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B260A-2923-4F30-8DDA-C4DAB89A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Consultas a realizar 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1AAFE-311A-416B-8B16-12BDA89C7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-US" b="1" dirty="0">
                <a:solidFill>
                  <a:schemeClr val="accent6"/>
                </a:solidFill>
              </a:rPr>
              <a:t>SELECT  (COUNT(*)AS ? </a:t>
            </a:r>
            <a:r>
              <a:rPr lang="en-US" b="1" dirty="0" err="1">
                <a:solidFill>
                  <a:schemeClr val="accent6"/>
                </a:solidFill>
              </a:rPr>
              <a:t>totalarticles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-US" b="1" dirty="0">
                <a:solidFill>
                  <a:schemeClr val="accent6"/>
                </a:solidFill>
              </a:rPr>
              <a:t>WHERE</a:t>
            </a:r>
          </a:p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-US" b="1" dirty="0">
                <a:solidFill>
                  <a:schemeClr val="accent6"/>
                </a:solidFill>
              </a:rPr>
              <a:t>{</a:t>
            </a:r>
          </a:p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-US" b="1" dirty="0">
                <a:solidFill>
                  <a:schemeClr val="accent6"/>
                </a:solidFill>
              </a:rPr>
              <a:t>?class </a:t>
            </a:r>
            <a:r>
              <a:rPr lang="en-US" b="1" dirty="0" err="1">
                <a:solidFill>
                  <a:schemeClr val="accent6"/>
                </a:solidFill>
              </a:rPr>
              <a:t>dc:created</a:t>
            </a:r>
            <a:r>
              <a:rPr lang="en-US" b="1" dirty="0">
                <a:solidFill>
                  <a:schemeClr val="accent6"/>
                </a:solidFill>
              </a:rPr>
              <a:t> 2019 .</a:t>
            </a:r>
          </a:p>
          <a:p>
            <a:pPr lvl="0" indent="-3556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-US" b="1" dirty="0">
                <a:solidFill>
                  <a:schemeClr val="accent6"/>
                </a:solidFill>
              </a:rPr>
              <a:t>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757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58DBB-C902-4605-98D9-948C4652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Consultas a realizar 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4A57D7-835B-411A-8761-8EC28265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Cuales son los atributos de los artículos.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523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5E463-4820-4332-A14B-5217653C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7200" dirty="0"/>
              <a:t>GRACIAS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F4188-1729-4713-8919-F4FB18FDF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15984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Presentación en pantalla (16:9)</PresentationFormat>
  <Paragraphs>34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Arial</vt:lpstr>
      <vt:lpstr>Raleway</vt:lpstr>
      <vt:lpstr>Office Theme</vt:lpstr>
      <vt:lpstr>ULTIMA ENTREGA  BASES DE DATOS  NO SQL </vt:lpstr>
      <vt:lpstr>¿Qué Necesitamos para esta entrega</vt:lpstr>
      <vt:lpstr>QUE TENEMOS EN CUENTA </vt:lpstr>
      <vt:lpstr>Consultas a realizar </vt:lpstr>
      <vt:lpstr>Consultas a realizar </vt:lpstr>
      <vt:lpstr>Consultas a realizar 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 ENTREGA  BASES DE DATOS  NO SQL</dc:title>
  <dc:creator>CARLOS</dc:creator>
  <cp:lastModifiedBy>carlos arturo carmona g.</cp:lastModifiedBy>
  <cp:revision>3</cp:revision>
  <dcterms:modified xsi:type="dcterms:W3CDTF">2019-04-15T00:05:15Z</dcterms:modified>
</cp:coreProperties>
</file>