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3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AA03-AA3E-4A77-8C44-CC08EC782F64}" type="datetimeFigureOut">
              <a:rPr lang="en-SG" smtClean="0"/>
              <a:t>05/10/2017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1DF5-7FB8-457E-B517-B27F45E9A3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98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AA03-AA3E-4A77-8C44-CC08EC782F64}" type="datetimeFigureOut">
              <a:rPr lang="en-SG" smtClean="0"/>
              <a:t>05/10/2017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1DF5-7FB8-457E-B517-B27F45E9A3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69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AA03-AA3E-4A77-8C44-CC08EC782F64}" type="datetimeFigureOut">
              <a:rPr lang="en-SG" smtClean="0"/>
              <a:t>05/10/2017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1DF5-7FB8-457E-B517-B27F45E9A3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61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AA03-AA3E-4A77-8C44-CC08EC782F64}" type="datetimeFigureOut">
              <a:rPr lang="en-SG" smtClean="0"/>
              <a:t>05/10/2017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1DF5-7FB8-457E-B517-B27F45E9A3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99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AA03-AA3E-4A77-8C44-CC08EC782F64}" type="datetimeFigureOut">
              <a:rPr lang="en-SG" smtClean="0"/>
              <a:t>05/10/2017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1DF5-7FB8-457E-B517-B27F45E9A3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81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AA03-AA3E-4A77-8C44-CC08EC782F64}" type="datetimeFigureOut">
              <a:rPr lang="en-SG" smtClean="0"/>
              <a:t>05/10/2017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1DF5-7FB8-457E-B517-B27F45E9A3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21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AA03-AA3E-4A77-8C44-CC08EC782F64}" type="datetimeFigureOut">
              <a:rPr lang="en-SG" smtClean="0"/>
              <a:t>05/10/2017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1DF5-7FB8-457E-B517-B27F45E9A3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057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AA03-AA3E-4A77-8C44-CC08EC782F64}" type="datetimeFigureOut">
              <a:rPr lang="en-SG" smtClean="0"/>
              <a:t>05/10/2017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1DF5-7FB8-457E-B517-B27F45E9A3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870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AA03-AA3E-4A77-8C44-CC08EC782F64}" type="datetimeFigureOut">
              <a:rPr lang="en-SG" smtClean="0"/>
              <a:t>05/10/2017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1DF5-7FB8-457E-B517-B27F45E9A3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69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AA03-AA3E-4A77-8C44-CC08EC782F64}" type="datetimeFigureOut">
              <a:rPr lang="en-SG" smtClean="0"/>
              <a:t>05/10/2017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1DF5-7FB8-457E-B517-B27F45E9A3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38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AA03-AA3E-4A77-8C44-CC08EC782F64}" type="datetimeFigureOut">
              <a:rPr lang="en-SG" smtClean="0"/>
              <a:t>05/10/2017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1DF5-7FB8-457E-B517-B27F45E9A3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864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AA03-AA3E-4A77-8C44-CC08EC782F64}" type="datetimeFigureOut">
              <a:rPr lang="en-SG" smtClean="0"/>
              <a:t>05/10/2017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B1DF5-7FB8-457E-B517-B27F45E9A3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850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7692298" y="2078357"/>
            <a:ext cx="1260000" cy="27952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authored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31475" y="2769609"/>
            <a:ext cx="90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Publication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3325" y="4499601"/>
            <a:ext cx="90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Article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7400" y="4502167"/>
            <a:ext cx="90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Book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1475" y="4499601"/>
            <a:ext cx="90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Incollection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15550" y="4506084"/>
            <a:ext cx="90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Proceedings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99625" y="4497464"/>
            <a:ext cx="90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Inproceedings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10118" y="1828800"/>
            <a:ext cx="90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Author</a:t>
            </a:r>
            <a:endParaRPr lang="en-SG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9" idx="3"/>
            <a:endCxn id="5" idx="1"/>
          </p:cNvCxnSpPr>
          <p:nvPr/>
        </p:nvCxnSpPr>
        <p:spPr>
          <a:xfrm flipV="1">
            <a:off x="6731475" y="2218122"/>
            <a:ext cx="960823" cy="6414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  <a:endCxn id="5" idx="3"/>
          </p:cNvCxnSpPr>
          <p:nvPr/>
        </p:nvCxnSpPr>
        <p:spPr>
          <a:xfrm flipH="1">
            <a:off x="8952298" y="1918800"/>
            <a:ext cx="957820" cy="29932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>
            <a:off x="4794727" y="3462842"/>
            <a:ext cx="605346" cy="52352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isa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610652" y="3462842"/>
            <a:ext cx="605346" cy="52352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isa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5978802" y="3462842"/>
            <a:ext cx="605346" cy="52352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isa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33" name="Isosceles Triangle 32"/>
          <p:cNvSpPr/>
          <p:nvPr/>
        </p:nvSpPr>
        <p:spPr>
          <a:xfrm>
            <a:off x="7162877" y="3451112"/>
            <a:ext cx="605346" cy="52352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isa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8346952" y="3462842"/>
            <a:ext cx="605346" cy="52352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isa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752432" y="1029792"/>
            <a:ext cx="424653" cy="304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solidFill>
                  <a:schemeClr val="tx1"/>
                </a:solidFill>
              </a:rPr>
              <a:t>ID</a:t>
            </a:r>
            <a:endParaRPr lang="en-SG" sz="800" u="sng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385465" y="1033988"/>
            <a:ext cx="696603" cy="304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</a:t>
            </a:r>
            <a:endParaRPr lang="en-SG" sz="8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16" idx="0"/>
            <a:endCxn id="43" idx="4"/>
          </p:cNvCxnSpPr>
          <p:nvPr/>
        </p:nvCxnSpPr>
        <p:spPr>
          <a:xfrm flipH="1" flipV="1">
            <a:off x="9964759" y="1334313"/>
            <a:ext cx="395359" cy="4944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0"/>
            <a:endCxn id="44" idx="4"/>
          </p:cNvCxnSpPr>
          <p:nvPr/>
        </p:nvCxnSpPr>
        <p:spPr>
          <a:xfrm flipV="1">
            <a:off x="10360118" y="1338509"/>
            <a:ext cx="373649" cy="49029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1" idx="0"/>
            <a:endCxn id="9" idx="2"/>
          </p:cNvCxnSpPr>
          <p:nvPr/>
        </p:nvCxnSpPr>
        <p:spPr>
          <a:xfrm flipV="1">
            <a:off x="3913325" y="2949609"/>
            <a:ext cx="2368150" cy="51323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0" idx="0"/>
            <a:endCxn id="9" idx="2"/>
          </p:cNvCxnSpPr>
          <p:nvPr/>
        </p:nvCxnSpPr>
        <p:spPr>
          <a:xfrm flipV="1">
            <a:off x="5097400" y="2949609"/>
            <a:ext cx="1184075" cy="51323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2" idx="0"/>
            <a:endCxn id="9" idx="2"/>
          </p:cNvCxnSpPr>
          <p:nvPr/>
        </p:nvCxnSpPr>
        <p:spPr>
          <a:xfrm flipV="1">
            <a:off x="6281475" y="2949609"/>
            <a:ext cx="0" cy="51323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0"/>
            <a:endCxn id="9" idx="2"/>
          </p:cNvCxnSpPr>
          <p:nvPr/>
        </p:nvCxnSpPr>
        <p:spPr>
          <a:xfrm flipH="1" flipV="1">
            <a:off x="6281475" y="2949609"/>
            <a:ext cx="1184075" cy="50150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4" idx="0"/>
            <a:endCxn id="9" idx="2"/>
          </p:cNvCxnSpPr>
          <p:nvPr/>
        </p:nvCxnSpPr>
        <p:spPr>
          <a:xfrm flipH="1" flipV="1">
            <a:off x="6281475" y="2949609"/>
            <a:ext cx="2368150" cy="51323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3"/>
            <a:endCxn id="11" idx="0"/>
          </p:cNvCxnSpPr>
          <p:nvPr/>
        </p:nvCxnSpPr>
        <p:spPr>
          <a:xfrm>
            <a:off x="3913325" y="3986368"/>
            <a:ext cx="0" cy="51323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0" idx="3"/>
            <a:endCxn id="12" idx="0"/>
          </p:cNvCxnSpPr>
          <p:nvPr/>
        </p:nvCxnSpPr>
        <p:spPr>
          <a:xfrm>
            <a:off x="5097400" y="3986368"/>
            <a:ext cx="0" cy="51579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3"/>
            <a:endCxn id="13" idx="0"/>
          </p:cNvCxnSpPr>
          <p:nvPr/>
        </p:nvCxnSpPr>
        <p:spPr>
          <a:xfrm>
            <a:off x="6281475" y="3986368"/>
            <a:ext cx="0" cy="51323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3"/>
            <a:endCxn id="14" idx="0"/>
          </p:cNvCxnSpPr>
          <p:nvPr/>
        </p:nvCxnSpPr>
        <p:spPr>
          <a:xfrm>
            <a:off x="7465550" y="3974638"/>
            <a:ext cx="0" cy="5314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4" idx="3"/>
            <a:endCxn id="15" idx="0"/>
          </p:cNvCxnSpPr>
          <p:nvPr/>
        </p:nvCxnSpPr>
        <p:spPr>
          <a:xfrm>
            <a:off x="8649625" y="3986368"/>
            <a:ext cx="0" cy="51109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268783" y="1659052"/>
            <a:ext cx="683738" cy="304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Pub_ID</a:t>
            </a:r>
            <a:endParaRPr lang="en-SG" sz="800" u="sng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cxnSpLocks/>
            <a:stCxn id="9" idx="0"/>
            <a:endCxn id="87" idx="4"/>
          </p:cNvCxnSpPr>
          <p:nvPr/>
        </p:nvCxnSpPr>
        <p:spPr>
          <a:xfrm flipH="1" flipV="1">
            <a:off x="3610652" y="1963573"/>
            <a:ext cx="2670823" cy="8060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4091391" y="1659052"/>
            <a:ext cx="826598" cy="304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Pub_Key</a:t>
            </a:r>
            <a:endParaRPr lang="en-SG" sz="800" u="sng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5056859" y="1659051"/>
            <a:ext cx="696603" cy="304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Title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5892332" y="1659051"/>
            <a:ext cx="696603" cy="304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Year</a:t>
            </a:r>
            <a:endParaRPr lang="en-SG" sz="8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" idx="0"/>
            <a:endCxn id="92" idx="4"/>
          </p:cNvCxnSpPr>
          <p:nvPr/>
        </p:nvCxnSpPr>
        <p:spPr>
          <a:xfrm flipH="1" flipV="1">
            <a:off x="4504690" y="1963573"/>
            <a:ext cx="1776785" cy="8060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" idx="0"/>
            <a:endCxn id="94" idx="4"/>
          </p:cNvCxnSpPr>
          <p:nvPr/>
        </p:nvCxnSpPr>
        <p:spPr>
          <a:xfrm flipH="1" flipV="1">
            <a:off x="5405161" y="1963572"/>
            <a:ext cx="876314" cy="80603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" idx="0"/>
            <a:endCxn id="95" idx="4"/>
          </p:cNvCxnSpPr>
          <p:nvPr/>
        </p:nvCxnSpPr>
        <p:spPr>
          <a:xfrm flipH="1" flipV="1">
            <a:off x="6240634" y="1963572"/>
            <a:ext cx="40841" cy="80603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7117248" y="5017879"/>
            <a:ext cx="696603" cy="304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Editor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301323" y="4939063"/>
            <a:ext cx="696603" cy="304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Book Title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427720" y="4183410"/>
            <a:ext cx="696603" cy="304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46" name="Oval 45"/>
          <p:cNvSpPr/>
          <p:nvPr/>
        </p:nvSpPr>
        <p:spPr>
          <a:xfrm>
            <a:off x="6673006" y="1647878"/>
            <a:ext cx="696603" cy="304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Month</a:t>
            </a:r>
            <a:endParaRPr lang="en-SG" sz="8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9" idx="0"/>
            <a:endCxn id="46" idx="4"/>
          </p:cNvCxnSpPr>
          <p:nvPr/>
        </p:nvCxnSpPr>
        <p:spPr>
          <a:xfrm flipV="1">
            <a:off x="6281475" y="1952399"/>
            <a:ext cx="739833" cy="8172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1" idx="6"/>
            <a:endCxn id="11" idx="1"/>
          </p:cNvCxnSpPr>
          <p:nvPr/>
        </p:nvCxnSpPr>
        <p:spPr>
          <a:xfrm>
            <a:off x="3124323" y="4335671"/>
            <a:ext cx="339002" cy="253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933173" y="4865619"/>
            <a:ext cx="696603" cy="304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Book Title</a:t>
            </a:r>
            <a:endParaRPr lang="en-SG" sz="8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6" idx="0"/>
            <a:endCxn id="14" idx="2"/>
          </p:cNvCxnSpPr>
          <p:nvPr/>
        </p:nvCxnSpPr>
        <p:spPr>
          <a:xfrm flipV="1">
            <a:off x="7465550" y="4686084"/>
            <a:ext cx="0" cy="331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2"/>
            <a:endCxn id="107" idx="0"/>
          </p:cNvCxnSpPr>
          <p:nvPr/>
        </p:nvCxnSpPr>
        <p:spPr>
          <a:xfrm>
            <a:off x="8649625" y="4677464"/>
            <a:ext cx="0" cy="261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49" idx="0"/>
          </p:cNvCxnSpPr>
          <p:nvPr/>
        </p:nvCxnSpPr>
        <p:spPr>
          <a:xfrm>
            <a:off x="6281475" y="4679601"/>
            <a:ext cx="0" cy="186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B4BAA8A-E0D7-4697-82D3-913A9300D3C9}"/>
              </a:ext>
            </a:extLst>
          </p:cNvPr>
          <p:cNvSpPr/>
          <p:nvPr/>
        </p:nvSpPr>
        <p:spPr>
          <a:xfrm>
            <a:off x="7464351" y="1647878"/>
            <a:ext cx="696603" cy="304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</a:t>
            </a:r>
            <a:endParaRPr lang="en-SG" sz="8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87313D-C067-473F-BADA-18452CC51DB1}"/>
              </a:ext>
            </a:extLst>
          </p:cNvPr>
          <p:cNvCxnSpPr>
            <a:cxnSpLocks/>
            <a:stCxn id="9" idx="0"/>
            <a:endCxn id="53" idx="4"/>
          </p:cNvCxnSpPr>
          <p:nvPr/>
        </p:nvCxnSpPr>
        <p:spPr>
          <a:xfrm flipV="1">
            <a:off x="6281475" y="1952399"/>
            <a:ext cx="1531178" cy="8172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AE40647-85D3-4E00-B3BC-89FCA57C24BD}"/>
              </a:ext>
            </a:extLst>
          </p:cNvPr>
          <p:cNvCxnSpPr>
            <a:cxnSpLocks/>
            <a:stCxn id="9" idx="0"/>
            <a:endCxn id="58" idx="6"/>
          </p:cNvCxnSpPr>
          <p:nvPr/>
        </p:nvCxnSpPr>
        <p:spPr>
          <a:xfrm flipH="1" flipV="1">
            <a:off x="4156389" y="2354874"/>
            <a:ext cx="2125086" cy="41473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BFA2F9CA-3FCB-4809-AAB7-BEF5DC42C0BB}"/>
              </a:ext>
            </a:extLst>
          </p:cNvPr>
          <p:cNvSpPr/>
          <p:nvPr/>
        </p:nvSpPr>
        <p:spPr>
          <a:xfrm>
            <a:off x="3253129" y="2202613"/>
            <a:ext cx="903260" cy="304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Pub_type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3F485C-71DB-4F47-9436-3FBE880CA2D0}"/>
              </a:ext>
            </a:extLst>
          </p:cNvPr>
          <p:cNvSpPr txBox="1"/>
          <p:nvPr/>
        </p:nvSpPr>
        <p:spPr>
          <a:xfrm>
            <a:off x="83975" y="93307"/>
            <a:ext cx="386854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Name is the second field in </a:t>
            </a:r>
            <a:r>
              <a:rPr lang="en-US" sz="1400" dirty="0" err="1"/>
              <a:t>pub_key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Pub_type</a:t>
            </a:r>
            <a:r>
              <a:rPr lang="en-US" sz="1400" dirty="0"/>
              <a:t> is the type of the publication.</a:t>
            </a:r>
            <a:br>
              <a:rPr lang="en-US" sz="1400" dirty="0"/>
            </a:br>
            <a:r>
              <a:rPr lang="en-US" sz="1400" dirty="0"/>
              <a:t>Ex: Article, Book, </a:t>
            </a:r>
            <a:r>
              <a:rPr lang="en-US" sz="1400"/>
              <a:t>Incollection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445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Gede Bagus Bayu Pentium</dc:creator>
  <cp:lastModifiedBy>Kenfrand Gosti</cp:lastModifiedBy>
  <cp:revision>12</cp:revision>
  <dcterms:created xsi:type="dcterms:W3CDTF">2017-09-27T15:40:40Z</dcterms:created>
  <dcterms:modified xsi:type="dcterms:W3CDTF">2017-10-04T18:19:03Z</dcterms:modified>
</cp:coreProperties>
</file>