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42" d="100"/>
          <a:sy n="42" d="100"/>
        </p:scale>
        <p:origin x="9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7364F-A11C-4768-8437-EBC553C3822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D8ED2-0B26-48C2-AADC-92B89A29E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31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D8ED2-0B26-48C2-AADC-92B89A29E14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4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87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4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4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2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6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0165-3CCF-4607-95B9-EE9ABE392774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BDDC-D9CF-43E9-85D8-4E131F5B5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786" y="286603"/>
            <a:ext cx="9144000" cy="3275463"/>
          </a:xfrm>
        </p:spPr>
        <p:txBody>
          <a:bodyPr>
            <a:normAutofit/>
          </a:bodyPr>
          <a:lstStyle/>
          <a:p>
            <a:pPr algn="ctr"/>
            <a:r>
              <a:rPr lang="pt-BR" sz="10000" dirty="0" smtClean="0">
                <a:latin typeface="Tw Cen MT" panose="020B0602020104020603" pitchFamily="34" charset="0"/>
              </a:rPr>
              <a:t/>
            </a:r>
            <a:br>
              <a:rPr lang="pt-BR" sz="10000" dirty="0" smtClean="0">
                <a:latin typeface="Tw Cen MT" panose="020B0602020104020603" pitchFamily="34" charset="0"/>
              </a:rPr>
            </a:br>
            <a:r>
              <a:rPr lang="pt-BR" sz="10000" dirty="0" smtClean="0">
                <a:latin typeface="Tw Cen MT" panose="020B0602020104020603" pitchFamily="34" charset="0"/>
              </a:rPr>
              <a:t>Pet Amig</a:t>
            </a:r>
            <a:endParaRPr lang="pt-BR" sz="10000" dirty="0">
              <a:latin typeface="Tw Cen MT" panose="020B06020201040206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9027" y="3439236"/>
            <a:ext cx="10718292" cy="251710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latin typeface="Bauhaus 93" panose="04030905020B02020C02" pitchFamily="82" charset="0"/>
              </a:rPr>
              <a:t>VIECOST SOFTWARE.</a:t>
            </a:r>
          </a:p>
          <a:p>
            <a:pPr algn="l"/>
            <a:endParaRPr lang="pt-BR" sz="2000" dirty="0" smtClean="0"/>
          </a:p>
          <a:p>
            <a:pPr algn="l"/>
            <a:endParaRPr lang="pt-BR" sz="2000" dirty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Carlos Alberto </a:t>
            </a:r>
            <a:r>
              <a:rPr lang="pt-BR" sz="2000" smtClean="0"/>
              <a:t>Costa </a:t>
            </a:r>
            <a:r>
              <a:rPr lang="pt-BR" sz="2000" smtClean="0"/>
              <a:t>Filho</a:t>
            </a:r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44" y="264660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9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Por que somos os melhores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r>
              <a:rPr lang="pt-BR" dirty="0" smtClean="0"/>
              <a:t>Somos os melhores, por que  vamos unir todas essas funcionalidades em um único site, realizando essas de uma forma eficiente.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5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>
              <a:latin typeface="Bauhaus 93" panose="04030905020B02020C02" pitchFamily="82" charset="0"/>
            </a:endParaRPr>
          </a:p>
          <a:p>
            <a:r>
              <a:rPr lang="pt-BR" dirty="0" smtClean="0">
                <a:latin typeface="Bauhaus 93" panose="04030905020B02020C02" pitchFamily="82" charset="0"/>
              </a:rPr>
              <a:t>VIECOST </a:t>
            </a:r>
            <a:r>
              <a:rPr lang="pt-BR" dirty="0">
                <a:latin typeface="Bauhaus 93" panose="04030905020B02020C02" pitchFamily="82" charset="0"/>
              </a:rPr>
              <a:t>SOFTWARE</a:t>
            </a:r>
            <a:r>
              <a:rPr lang="pt-BR" dirty="0" smtClean="0">
                <a:latin typeface="Bauhaus 93" panose="04030905020B02020C02" pitchFamily="82" charset="0"/>
              </a:rPr>
              <a:t>.</a:t>
            </a:r>
          </a:p>
          <a:p>
            <a:r>
              <a:rPr lang="pt-BR" sz="1800" dirty="0" smtClean="0"/>
              <a:t>Todos os direitos reservados</a:t>
            </a:r>
          </a:p>
          <a:p>
            <a:r>
              <a:rPr lang="pt-BR" sz="1600" dirty="0" smtClean="0"/>
              <a:t>2016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586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Pet Amig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propósito </a:t>
            </a:r>
            <a:r>
              <a:rPr lang="pt-BR" dirty="0"/>
              <a:t>do nosso site , é criar uma forma dinâmica, intuitiva e funcional , voltada para área de pets. </a:t>
            </a:r>
          </a:p>
          <a:p>
            <a:r>
              <a:rPr lang="pt-BR" dirty="0"/>
              <a:t>Principal objetivo do sistema é o auxilio rápido e fácil relacionada </a:t>
            </a:r>
            <a:r>
              <a:rPr lang="pt-BR" dirty="0" smtClean="0"/>
              <a:t>aos </a:t>
            </a:r>
            <a:r>
              <a:rPr lang="pt-BR" dirty="0"/>
              <a:t>animais perdidos.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5" y="841202"/>
            <a:ext cx="318858" cy="3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2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883093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Bauhaus 93" panose="04030905020B02020C02" pitchFamily="82" charset="0"/>
              </a:rPr>
              <a:t>O problema</a:t>
            </a:r>
            <a:br>
              <a:rPr lang="pt-BR" dirty="0" smtClean="0">
                <a:latin typeface="Bauhaus 93" panose="04030905020B02020C02" pitchFamily="82" charset="0"/>
              </a:rPr>
            </a:br>
            <a:r>
              <a:rPr lang="pt-BR" dirty="0" smtClean="0">
                <a:latin typeface="Bauhaus 93" panose="04030905020B02020C02" pitchFamily="82" charset="0"/>
              </a:rPr>
              <a:t/>
            </a:r>
            <a:br>
              <a:rPr lang="pt-BR" dirty="0" smtClean="0">
                <a:latin typeface="Bauhaus 93" panose="04030905020B02020C02" pitchFamily="82" charset="0"/>
              </a:rPr>
            </a:br>
            <a:r>
              <a:rPr lang="pt-BR" sz="3200" dirty="0" smtClean="0">
                <a:latin typeface="+mn-lt"/>
              </a:rPr>
              <a:t>O Sistema auxiliará  na(o):</a:t>
            </a:r>
            <a:endParaRPr lang="pt-BR" sz="32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2620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Ajuda na adoção de animais.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Divulgação de animais perdidos.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Encontro de pretendentes para cruzarem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301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Clientes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Empresas voltadas para o segmento animal, como </a:t>
            </a:r>
            <a:r>
              <a:rPr lang="pt-BR" dirty="0" err="1" smtClean="0"/>
              <a:t>PetShops</a:t>
            </a:r>
            <a:r>
              <a:rPr lang="pt-BR" dirty="0" smtClean="0"/>
              <a:t> , Casas de Rações e venda de acessórios , Clinicas Veterinárias . Abrigos Animais , ONGs , entre outros.</a:t>
            </a:r>
          </a:p>
          <a:p>
            <a:pPr marL="4572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141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Mercado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Todas as pessoas que tem interesse em adotar um animal.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Querem divulgar o seu pet perdido.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Verificar se seu pet foi encontrado.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Que desejam encontrar o pretendente ideal para o seu animal.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5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Concorrentes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r>
              <a:rPr lang="pt-BR" dirty="0" smtClean="0"/>
              <a:t>Existem alguns site que fazem essas funções, porém, nenhum deles tem todas essas funcionalidades(encontro de pares para cruzar ,por exemplo) em um único site, ou está sem manutenção.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228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Entrevistas 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r>
              <a:rPr lang="pt-BR" dirty="0" smtClean="0"/>
              <a:t>Fizemos entrevistas com pessoas tanto do ramo animal, quanto pessoas comuns </a:t>
            </a:r>
            <a:r>
              <a:rPr lang="pt-BR" smtClean="0"/>
              <a:t>,mas, </a:t>
            </a:r>
            <a:r>
              <a:rPr lang="pt-BR" dirty="0" smtClean="0"/>
              <a:t>que possua conhecimento sobre o assunto. O resultado ocorreu como previsto anteriormente , reforçando mais alguns detalhes.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05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Solução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Criação de um site que faça uma intermediação entre as pessoas que deseja adotar um animal, divulgar animais perdidos, e ajudar as pessoas  a encontrar um pretendente para o seu pet.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635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uhaus 93" panose="04030905020B02020C02" pitchFamily="82" charset="0"/>
              </a:rPr>
              <a:t>Forma de Monetizar</a:t>
            </a:r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r>
              <a:rPr lang="pt-BR" dirty="0" smtClean="0"/>
              <a:t>Através de anúncios de empresas</a:t>
            </a:r>
          </a:p>
          <a:p>
            <a:r>
              <a:rPr lang="pt-BR" dirty="0" err="1" smtClean="0"/>
              <a:t>Patrocinios</a:t>
            </a:r>
            <a:endParaRPr lang="pt-BR" dirty="0"/>
          </a:p>
          <a:p>
            <a:r>
              <a:rPr lang="pt-BR" dirty="0" smtClean="0"/>
              <a:t>Convênios com a Prefeitura</a:t>
            </a:r>
          </a:p>
          <a:p>
            <a:r>
              <a:rPr lang="pt-BR" dirty="0" err="1" smtClean="0"/>
              <a:t>PetShops</a:t>
            </a:r>
            <a:r>
              <a:rPr lang="pt-BR" dirty="0" smtClean="0"/>
              <a:t> , Clinicas Veterinárias,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dirty="0" smtClean="0"/>
              <a:t>Pequenas doações recebidas pelas pessoas que se beneficiam do site , e querem ajudar de alguma forma.</a:t>
            </a:r>
          </a:p>
        </p:txBody>
      </p:sp>
    </p:spTree>
    <p:extLst>
      <p:ext uri="{BB962C8B-B14F-4D97-AF65-F5344CB8AC3E}">
        <p14:creationId xmlns:p14="http://schemas.microsoft.com/office/powerpoint/2010/main" val="304239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critório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</Template>
  <TotalTime>489</TotalTime>
  <Words>315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Bauhaus 93</vt:lpstr>
      <vt:lpstr>Calibri</vt:lpstr>
      <vt:lpstr>Tw Cen MT</vt:lpstr>
      <vt:lpstr>Blank</vt:lpstr>
      <vt:lpstr> Pet Amig</vt:lpstr>
      <vt:lpstr>Pet Amig</vt:lpstr>
      <vt:lpstr>O problema  O Sistema auxiliará  na(o):</vt:lpstr>
      <vt:lpstr>Clientes</vt:lpstr>
      <vt:lpstr>Mercado</vt:lpstr>
      <vt:lpstr>Concorrentes</vt:lpstr>
      <vt:lpstr>Entrevistas </vt:lpstr>
      <vt:lpstr>Solução</vt:lpstr>
      <vt:lpstr>Forma de Monetizar</vt:lpstr>
      <vt:lpstr>Por que somos os melhores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Amigo</dc:title>
  <dc:creator>João Paulo Viegas Damasceno</dc:creator>
  <cp:lastModifiedBy>Carlos A. Costa F.</cp:lastModifiedBy>
  <cp:revision>22</cp:revision>
  <dcterms:created xsi:type="dcterms:W3CDTF">2016-11-06T17:43:10Z</dcterms:created>
  <dcterms:modified xsi:type="dcterms:W3CDTF">2017-03-20T22:35:46Z</dcterms:modified>
</cp:coreProperties>
</file>