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2455" y="283780"/>
            <a:ext cx="11729545" cy="3226676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NODEJS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CRAWLER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3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 </a:t>
            </a:r>
            <a:r>
              <a:rPr lang="en-US" altLang="zh-CN" sz="2800" dirty="0" err="1" smtClean="0"/>
              <a:t>Crawler.plugins.downloader</a:t>
            </a:r>
            <a:endParaRPr lang="nb-NO" altLang="zh-CN" sz="2800" dirty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Crawler.plugins.html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 </a:t>
            </a:r>
            <a:r>
              <a:rPr lang="en-US" altLang="zh-CN" sz="2800" dirty="0" err="1" smtClean="0"/>
              <a:t>Crawler.plugins.queue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4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 </a:t>
            </a:r>
            <a:r>
              <a:rPr lang="en-US" altLang="zh-CN" sz="2800" dirty="0" err="1" smtClean="0"/>
              <a:t>Crawler.plugins.schedule</a:t>
            </a:r>
            <a:endParaRPr kumimoji="1" lang="en-US" altLang="zh-CN" sz="2800" dirty="0"/>
          </a:p>
          <a:p>
            <a:r>
              <a:rPr kumimoji="1" lang="en-US" altLang="zh-CN" sz="2800" dirty="0"/>
              <a:t>5.</a:t>
            </a:r>
            <a:r>
              <a:rPr kumimoji="1" lang="zh-CN" altLang="en-US" sz="2800" dirty="0"/>
              <a:t> </a:t>
            </a:r>
            <a:r>
              <a:rPr lang="en-US" altLang="zh-CN" sz="2800" dirty="0" err="1" smtClean="0"/>
              <a:t>Crawler.plugins.transform</a:t>
            </a:r>
            <a:endParaRPr kumimoji="1" lang="en-US" altLang="zh-CN" sz="2800" dirty="0"/>
          </a:p>
          <a:p>
            <a:r>
              <a:rPr kumimoji="1" lang="en-US" altLang="zh-CN" sz="2800" dirty="0"/>
              <a:t>6.</a:t>
            </a:r>
            <a:r>
              <a:rPr kumimoji="1" lang="zh-CN" altLang="en-US" sz="2800" dirty="0"/>
              <a:t> </a:t>
            </a:r>
            <a:r>
              <a:rPr lang="en-US" altLang="zh-CN" sz="2800" dirty="0" err="1" smtClean="0"/>
              <a:t>Crawler.plugins.webapi</a:t>
            </a:r>
            <a:endParaRPr kumimoji="1" lang="nb-NO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814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       豆瓣网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分析需求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分析爬取步骤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分析结果梳理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* 下载列表页面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* 解析页面中的列表数据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281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378372"/>
            <a:ext cx="8595360" cy="5801765"/>
          </a:xfrm>
        </p:spPr>
        <p:txBody>
          <a:bodyPr>
            <a:normAutofit fontScale="70000" lnSpcReduction="20000"/>
          </a:bodyPr>
          <a:lstStyle/>
          <a:p>
            <a:r>
              <a:rPr kumimoji="1" lang="mr-IN" altLang="zh-CN" dirty="0"/>
              <a:t>{	"</a:t>
            </a:r>
            <a:r>
              <a:rPr kumimoji="1" lang="mr-IN" altLang="zh-CN" dirty="0" err="1"/>
              <a:t>parttern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role:crawler.plugin.plugin,cmd:testFlow</a:t>
            </a:r>
            <a:r>
              <a:rPr kumimoji="1" lang="mr-IN" altLang="zh-CN" dirty="0"/>
              <a:t>",    "</a:t>
            </a:r>
            <a:r>
              <a:rPr kumimoji="1" lang="mr-IN" altLang="zh-CN" dirty="0" err="1"/>
              <a:t>config</a:t>
            </a:r>
            <a:r>
              <a:rPr kumimoji="1" lang="mr-IN" altLang="zh-CN" dirty="0"/>
              <a:t>": {        "</a:t>
            </a:r>
            <a:r>
              <a:rPr kumimoji="1" lang="mr-IN" altLang="zh-CN" dirty="0" err="1"/>
              <a:t>data</a:t>
            </a:r>
            <a:r>
              <a:rPr kumimoji="1" lang="mr-IN" altLang="zh-CN" dirty="0"/>
              <a:t>":{},	    "</a:t>
            </a:r>
            <a:r>
              <a:rPr kumimoji="1" lang="mr-IN" altLang="zh-CN" dirty="0" err="1"/>
              <a:t>msgFlow</a:t>
            </a:r>
            <a:r>
              <a:rPr kumimoji="1" lang="mr-IN" altLang="zh-CN" dirty="0"/>
              <a:t>": [{	        "</a:t>
            </a:r>
            <a:r>
              <a:rPr kumimoji="1" lang="mr-IN" altLang="zh-CN" dirty="0" err="1"/>
              <a:t>key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queue</a:t>
            </a:r>
            <a:r>
              <a:rPr kumimoji="1" lang="mr-IN" altLang="zh-CN" dirty="0"/>
              <a:t>",	        "</a:t>
            </a:r>
            <a:r>
              <a:rPr kumimoji="1" lang="mr-IN" altLang="zh-CN" dirty="0" err="1"/>
              <a:t>partten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role:crawler.plugin.queue,cmd:queue</a:t>
            </a:r>
            <a:r>
              <a:rPr kumimoji="1" lang="mr-IN" altLang="zh-CN" dirty="0"/>
              <a:t>",	        "</a:t>
            </a:r>
            <a:r>
              <a:rPr kumimoji="1" lang="mr-IN" altLang="zh-CN" dirty="0" err="1"/>
              <a:t>title</a:t>
            </a:r>
            <a:r>
              <a:rPr kumimoji="1" lang="mr-IN" altLang="zh-CN" dirty="0"/>
              <a:t>": "</a:t>
            </a:r>
            <a:r>
              <a:rPr kumimoji="1" lang="zh-CN" altLang="mr-IN" dirty="0"/>
              <a:t>把地址</a:t>
            </a:r>
            <a:r>
              <a:rPr kumimoji="1" lang="mr-IN" altLang="zh-CN" dirty="0" err="1"/>
              <a:t>queue</a:t>
            </a:r>
            <a:r>
              <a:rPr kumimoji="1" lang="zh-CN" altLang="mr-IN" dirty="0"/>
              <a:t>化</a:t>
            </a:r>
            <a:r>
              <a:rPr kumimoji="1" lang="mr-IN" altLang="zh-CN" dirty="0"/>
              <a:t>",	        "</a:t>
            </a:r>
            <a:r>
              <a:rPr kumimoji="1" lang="mr-IN" altLang="zh-CN" dirty="0" err="1"/>
              <a:t>data</a:t>
            </a:r>
            <a:r>
              <a:rPr kumimoji="1" lang="mr-IN" altLang="zh-CN" dirty="0"/>
              <a:t>": {	            "</a:t>
            </a:r>
            <a:r>
              <a:rPr kumimoji="1" lang="mr-IN" altLang="zh-CN" dirty="0" err="1"/>
              <a:t>queueConfig</a:t>
            </a:r>
            <a:r>
              <a:rPr kumimoji="1" lang="mr-IN" altLang="zh-CN" dirty="0"/>
              <a:t>": {	                "</a:t>
            </a:r>
            <a:r>
              <a:rPr kumimoji="1" lang="mr-IN" altLang="zh-CN" dirty="0" err="1"/>
              <a:t>ignoreWWWDomain</a:t>
            </a:r>
            <a:r>
              <a:rPr kumimoji="1" lang="mr-IN" altLang="zh-CN" dirty="0"/>
              <a:t>": </a:t>
            </a:r>
            <a:r>
              <a:rPr kumimoji="1" lang="mr-IN" altLang="zh-CN" dirty="0" err="1"/>
              <a:t>true</a:t>
            </a:r>
            <a:r>
              <a:rPr kumimoji="1" lang="mr-IN" altLang="zh-CN" dirty="0"/>
              <a:t>,	                "</a:t>
            </a:r>
            <a:r>
              <a:rPr kumimoji="1" lang="mr-IN" altLang="zh-CN" dirty="0" err="1"/>
              <a:t>stripWWWDomain</a:t>
            </a:r>
            <a:r>
              <a:rPr kumimoji="1" lang="mr-IN" altLang="zh-CN" dirty="0"/>
              <a:t>": </a:t>
            </a:r>
            <a:r>
              <a:rPr kumimoji="1" lang="mr-IN" altLang="zh-CN" dirty="0" err="1"/>
              <a:t>false</a:t>
            </a:r>
            <a:r>
              <a:rPr kumimoji="1" lang="mr-IN" altLang="zh-CN" dirty="0"/>
              <a:t>,	                "</a:t>
            </a:r>
            <a:r>
              <a:rPr kumimoji="1" lang="mr-IN" altLang="zh-CN" dirty="0" err="1"/>
              <a:t>scanSubdomains</a:t>
            </a:r>
            <a:r>
              <a:rPr kumimoji="1" lang="mr-IN" altLang="zh-CN" dirty="0"/>
              <a:t>": </a:t>
            </a:r>
            <a:r>
              <a:rPr kumimoji="1" lang="mr-IN" altLang="zh-CN" dirty="0" err="1"/>
              <a:t>false</a:t>
            </a:r>
            <a:r>
              <a:rPr kumimoji="1" lang="mr-IN" altLang="zh-CN" dirty="0"/>
              <a:t>,	                "</a:t>
            </a:r>
            <a:r>
              <a:rPr kumimoji="1" lang="mr-IN" altLang="zh-CN" dirty="0" err="1"/>
              <a:t>host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www.douban.com</a:t>
            </a:r>
            <a:r>
              <a:rPr kumimoji="1" lang="mr-IN" altLang="zh-CN" dirty="0"/>
              <a:t>",	                "</a:t>
            </a:r>
            <a:r>
              <a:rPr kumimoji="1" lang="mr-IN" altLang="zh-CN" dirty="0" err="1"/>
              <a:t>initialProtocol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https</a:t>
            </a:r>
            <a:r>
              <a:rPr kumimoji="1" lang="mr-IN" altLang="zh-CN" dirty="0"/>
              <a:t>",	                "</a:t>
            </a:r>
            <a:r>
              <a:rPr kumimoji="1" lang="mr-IN" altLang="zh-CN" dirty="0" err="1"/>
              <a:t>initialPort</a:t>
            </a:r>
            <a:r>
              <a:rPr kumimoji="1" lang="mr-IN" altLang="zh-CN" dirty="0"/>
              <a:t>": 80,	                "</a:t>
            </a:r>
            <a:r>
              <a:rPr kumimoji="1" lang="mr-IN" altLang="zh-CN" dirty="0" err="1"/>
              <a:t>stripQuerystring</a:t>
            </a:r>
            <a:r>
              <a:rPr kumimoji="1" lang="mr-IN" altLang="zh-CN" dirty="0"/>
              <a:t>": </a:t>
            </a:r>
            <a:r>
              <a:rPr kumimoji="1" lang="mr-IN" altLang="zh-CN" dirty="0" err="1"/>
              <a:t>false</a:t>
            </a:r>
            <a:r>
              <a:rPr kumimoji="1" lang="mr-IN" altLang="zh-CN" dirty="0"/>
              <a:t>,	                "</a:t>
            </a:r>
            <a:r>
              <a:rPr kumimoji="1" lang="mr-IN" altLang="zh-CN" dirty="0" err="1"/>
              <a:t>allowQueryParams</a:t>
            </a:r>
            <a:r>
              <a:rPr kumimoji="1" lang="mr-IN" altLang="zh-CN" dirty="0"/>
              <a:t>": [],	                "</a:t>
            </a:r>
            <a:r>
              <a:rPr kumimoji="1" lang="mr-IN" altLang="zh-CN" dirty="0" err="1"/>
              <a:t>fetchConditions</a:t>
            </a:r>
            <a:r>
              <a:rPr kumimoji="1" lang="mr-IN" altLang="zh-CN" dirty="0"/>
              <a:t>": [],	                "</a:t>
            </a:r>
            <a:r>
              <a:rPr kumimoji="1" lang="mr-IN" altLang="zh-CN" dirty="0" err="1"/>
              <a:t>domainWhiteList</a:t>
            </a:r>
            <a:r>
              <a:rPr kumimoji="1" lang="mr-IN" altLang="zh-CN" dirty="0"/>
              <a:t>": ["*"],	                "</a:t>
            </a:r>
            <a:r>
              <a:rPr kumimoji="1" lang="mr-IN" altLang="zh-CN" dirty="0" err="1"/>
              <a:t>filterByDomain</a:t>
            </a:r>
            <a:r>
              <a:rPr kumimoji="1" lang="mr-IN" altLang="zh-CN" dirty="0"/>
              <a:t>": </a:t>
            </a:r>
            <a:r>
              <a:rPr kumimoji="1" lang="mr-IN" altLang="zh-CN" dirty="0" err="1"/>
              <a:t>true</a:t>
            </a:r>
            <a:r>
              <a:rPr kumimoji="1" lang="mr-IN" altLang="zh-CN" dirty="0"/>
              <a:t>	            },	            "</a:t>
            </a:r>
            <a:r>
              <a:rPr kumimoji="1" lang="mr-IN" altLang="zh-CN" dirty="0" err="1"/>
              <a:t>urls</a:t>
            </a:r>
            <a:r>
              <a:rPr kumimoji="1" lang="mr-IN" altLang="zh-CN" dirty="0"/>
              <a:t>": ["</a:t>
            </a:r>
            <a:r>
              <a:rPr kumimoji="1" lang="mr-IN" altLang="zh-CN" dirty="0" err="1"/>
              <a:t>https</a:t>
            </a:r>
            <a:r>
              <a:rPr kumimoji="1" lang="mr-IN" altLang="zh-CN" dirty="0"/>
              <a:t>://</a:t>
            </a:r>
            <a:r>
              <a:rPr kumimoji="1" lang="mr-IN" altLang="zh-CN" dirty="0" err="1"/>
              <a:t>www.douban.com</a:t>
            </a:r>
            <a:r>
              <a:rPr kumimoji="1" lang="mr-IN" altLang="zh-CN" dirty="0"/>
              <a:t>/"]	        },	        "</a:t>
            </a:r>
            <a:r>
              <a:rPr kumimoji="1" lang="mr-IN" altLang="zh-CN" dirty="0" err="1"/>
              <a:t>result</a:t>
            </a:r>
            <a:r>
              <a:rPr kumimoji="1" lang="mr-IN" altLang="zh-CN" dirty="0"/>
              <a:t>": "${'</a:t>
            </a:r>
            <a:r>
              <a:rPr kumimoji="1" lang="mr-IN" altLang="zh-CN" dirty="0" err="1"/>
              <a:t>queueItem</a:t>
            </a:r>
            <a:r>
              <a:rPr kumimoji="1" lang="mr-IN" altLang="zh-CN" dirty="0"/>
              <a:t>':$[0]}"	    }, {	        "</a:t>
            </a:r>
            <a:r>
              <a:rPr kumimoji="1" lang="mr-IN" altLang="zh-CN" dirty="0" err="1"/>
              <a:t>partten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role:crawler.plugin.downloader,cmd:html</a:t>
            </a:r>
            <a:r>
              <a:rPr kumimoji="1" lang="mr-IN" altLang="zh-CN" dirty="0"/>
              <a:t>",	        "</a:t>
            </a:r>
            <a:r>
              <a:rPr kumimoji="1" lang="mr-IN" altLang="zh-CN" dirty="0" err="1"/>
              <a:t>title</a:t>
            </a:r>
            <a:r>
              <a:rPr kumimoji="1" lang="mr-IN" altLang="zh-CN" dirty="0"/>
              <a:t>": "</a:t>
            </a:r>
            <a:r>
              <a:rPr kumimoji="1" lang="zh-CN" altLang="mr-IN" dirty="0"/>
              <a:t>下载页面</a:t>
            </a:r>
            <a:r>
              <a:rPr kumimoji="1" lang="mr-IN" altLang="zh-CN" dirty="0"/>
              <a:t>",	        "</a:t>
            </a:r>
            <a:r>
              <a:rPr kumimoji="1" lang="mr-IN" altLang="zh-CN" dirty="0" err="1"/>
              <a:t>jsonata</a:t>
            </a:r>
            <a:r>
              <a:rPr kumimoji="1" lang="mr-IN" altLang="zh-CN" dirty="0"/>
              <a:t>": ["$.</a:t>
            </a:r>
            <a:r>
              <a:rPr kumimoji="1" lang="mr-IN" altLang="zh-CN" dirty="0" err="1"/>
              <a:t>queueItem</a:t>
            </a:r>
            <a:r>
              <a:rPr kumimoji="1" lang="mr-IN" altLang="zh-CN" dirty="0"/>
              <a:t>.{'</a:t>
            </a:r>
            <a:r>
              <a:rPr kumimoji="1" lang="mr-IN" altLang="zh-CN" dirty="0" err="1"/>
              <a:t>queueItem</a:t>
            </a:r>
            <a:r>
              <a:rPr kumimoji="1" lang="mr-IN" altLang="zh-CN" dirty="0"/>
              <a:t>':$}"],	        "</a:t>
            </a:r>
            <a:r>
              <a:rPr kumimoji="1" lang="mr-IN" altLang="zh-CN" dirty="0" err="1"/>
              <a:t>data</a:t>
            </a:r>
            <a:r>
              <a:rPr kumimoji="1" lang="mr-IN" altLang="zh-CN" dirty="0"/>
              <a:t>": {	            "</a:t>
            </a:r>
            <a:r>
              <a:rPr kumimoji="1" lang="mr-IN" altLang="zh-CN" dirty="0" err="1"/>
              <a:t>save</a:t>
            </a:r>
            <a:r>
              <a:rPr kumimoji="1" lang="mr-IN" altLang="zh-CN" dirty="0"/>
              <a:t>": </a:t>
            </a:r>
            <a:r>
              <a:rPr kumimoji="1" lang="mr-IN" altLang="zh-CN" dirty="0" err="1"/>
              <a:t>false</a:t>
            </a:r>
            <a:r>
              <a:rPr kumimoji="1" lang="mr-IN" altLang="zh-CN" dirty="0"/>
              <a:t>	        },	        "</a:t>
            </a:r>
            <a:r>
              <a:rPr kumimoji="1" lang="mr-IN" altLang="zh-CN" dirty="0" err="1"/>
              <a:t>result</a:t>
            </a:r>
            <a:r>
              <a:rPr kumimoji="1" lang="mr-IN" altLang="zh-CN" dirty="0"/>
              <a:t>": "${'</a:t>
            </a:r>
            <a:r>
              <a:rPr kumimoji="1" lang="mr-IN" altLang="zh-CN" dirty="0" err="1"/>
              <a:t>queueItem</a:t>
            </a:r>
            <a:r>
              <a:rPr kumimoji="1" lang="mr-IN" altLang="zh-CN" dirty="0"/>
              <a:t>':$}"	    }, {	        "</a:t>
            </a:r>
            <a:r>
              <a:rPr kumimoji="1" lang="mr-IN" altLang="zh-CN" dirty="0" err="1"/>
              <a:t>partten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role:crawler.plugin.html,cmd:html</a:t>
            </a:r>
            <a:r>
              <a:rPr kumimoji="1" lang="mr-IN" altLang="zh-CN" dirty="0"/>
              <a:t>",	        "</a:t>
            </a:r>
            <a:r>
              <a:rPr kumimoji="1" lang="mr-IN" altLang="zh-CN" dirty="0" err="1"/>
              <a:t>jsonata</a:t>
            </a:r>
            <a:r>
              <a:rPr kumimoji="1" lang="mr-IN" altLang="zh-CN" dirty="0"/>
              <a:t>": ["$.</a:t>
            </a:r>
            <a:r>
              <a:rPr kumimoji="1" lang="mr-IN" altLang="zh-CN" dirty="0" err="1"/>
              <a:t>queueItem</a:t>
            </a:r>
            <a:r>
              <a:rPr kumimoji="1" lang="mr-IN" altLang="zh-CN" dirty="0"/>
              <a:t>.{'</a:t>
            </a:r>
            <a:r>
              <a:rPr kumimoji="1" lang="mr-IN" altLang="zh-CN" dirty="0" err="1"/>
              <a:t>queueItem</a:t>
            </a:r>
            <a:r>
              <a:rPr kumimoji="1" lang="mr-IN" altLang="zh-CN" dirty="0"/>
              <a:t>':$}"],	        "</a:t>
            </a:r>
            <a:r>
              <a:rPr kumimoji="1" lang="mr-IN" altLang="zh-CN" dirty="0" err="1"/>
              <a:t>result</a:t>
            </a:r>
            <a:r>
              <a:rPr kumimoji="1" lang="mr-IN" altLang="zh-CN" dirty="0"/>
              <a:t>": "${'</a:t>
            </a:r>
            <a:r>
              <a:rPr kumimoji="1" lang="mr-IN" altLang="zh-CN" dirty="0" err="1"/>
              <a:t>result</a:t>
            </a:r>
            <a:r>
              <a:rPr kumimoji="1" lang="mr-IN" altLang="zh-CN" dirty="0"/>
              <a:t>':$</a:t>
            </a:r>
            <a:r>
              <a:rPr kumimoji="1" lang="mr-IN" altLang="zh-CN" dirty="0" err="1"/>
              <a:t>combine</a:t>
            </a:r>
            <a:r>
              <a:rPr kumimoji="1" lang="mr-IN" altLang="zh-CN" dirty="0"/>
              <a:t>($.</a:t>
            </a:r>
            <a:r>
              <a:rPr kumimoji="1" lang="mr-IN" altLang="zh-CN" dirty="0" err="1"/>
              <a:t>result</a:t>
            </a:r>
            <a:r>
              <a:rPr kumimoji="1" lang="mr-IN" altLang="zh-CN" dirty="0"/>
              <a:t>[])}",	        "</a:t>
            </a:r>
            <a:r>
              <a:rPr kumimoji="1" lang="mr-IN" altLang="zh-CN" dirty="0" err="1"/>
              <a:t>data</a:t>
            </a:r>
            <a:r>
              <a:rPr kumimoji="1" lang="mr-IN" altLang="zh-CN" dirty="0"/>
              <a:t>": {	            "</a:t>
            </a:r>
            <a:r>
              <a:rPr kumimoji="1" lang="mr-IN" altLang="zh-CN" dirty="0" err="1"/>
              <a:t>pages</a:t>
            </a:r>
            <a:r>
              <a:rPr kumimoji="1" lang="mr-IN" altLang="zh-CN" dirty="0"/>
              <a:t>": [{	                "</a:t>
            </a:r>
            <a:r>
              <a:rPr kumimoji="1" lang="mr-IN" altLang="zh-CN" dirty="0" err="1"/>
              <a:t>key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dise-list</a:t>
            </a:r>
            <a:r>
              <a:rPr kumimoji="1" lang="mr-IN" altLang="zh-CN" dirty="0"/>
              <a:t>",	                "</a:t>
            </a:r>
            <a:r>
              <a:rPr kumimoji="1" lang="mr-IN" altLang="zh-CN" dirty="0" err="1"/>
              <a:t>path</a:t>
            </a:r>
            <a:r>
              <a:rPr kumimoji="1" lang="mr-IN" altLang="zh-CN" dirty="0"/>
              <a:t>": "*",	                "</a:t>
            </a:r>
            <a:r>
              <a:rPr kumimoji="1" lang="mr-IN" altLang="zh-CN" dirty="0" err="1"/>
              <a:t>areas</a:t>
            </a:r>
            <a:r>
              <a:rPr kumimoji="1" lang="mr-IN" altLang="zh-CN" dirty="0"/>
              <a:t>": [],	                "</a:t>
            </a:r>
            <a:r>
              <a:rPr kumimoji="1" lang="mr-IN" altLang="zh-CN" dirty="0" err="1"/>
              <a:t>fields</a:t>
            </a:r>
            <a:r>
              <a:rPr kumimoji="1" lang="mr-IN" altLang="zh-CN" dirty="0"/>
              <a:t>": {	                    "</a:t>
            </a:r>
            <a:r>
              <a:rPr kumimoji="1" lang="mr-IN" altLang="zh-CN" dirty="0" err="1"/>
              <a:t>none</a:t>
            </a:r>
            <a:r>
              <a:rPr kumimoji="1" lang="mr-IN" altLang="zh-CN" dirty="0"/>
              <a:t>": {	                        "</a:t>
            </a:r>
            <a:r>
              <a:rPr kumimoji="1" lang="mr-IN" altLang="zh-CN" dirty="0" err="1"/>
              <a:t>data</a:t>
            </a:r>
            <a:r>
              <a:rPr kumimoji="1" lang="mr-IN" altLang="zh-CN" dirty="0"/>
              <a:t>": [{	                            "</a:t>
            </a:r>
            <a:r>
              <a:rPr kumimoji="1" lang="mr-IN" altLang="zh-CN" dirty="0" err="1"/>
              <a:t>key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groups</a:t>
            </a:r>
            <a:r>
              <a:rPr kumimoji="1" lang="mr-IN" altLang="zh-CN" dirty="0"/>
              <a:t>",	                            "</a:t>
            </a:r>
            <a:r>
              <a:rPr kumimoji="1" lang="mr-IN" altLang="zh-CN" dirty="0" err="1"/>
              <a:t>title</a:t>
            </a:r>
            <a:r>
              <a:rPr kumimoji="1" lang="mr-IN" altLang="zh-CN" dirty="0"/>
              <a:t>": "</a:t>
            </a:r>
            <a:r>
              <a:rPr kumimoji="1" lang="zh-CN" altLang="mr-IN" dirty="0"/>
              <a:t>豆瓣首页的类目信息</a:t>
            </a:r>
            <a:r>
              <a:rPr kumimoji="1" lang="mr-IN" altLang="zh-CN" dirty="0"/>
              <a:t>",	                            "</a:t>
            </a:r>
            <a:r>
              <a:rPr kumimoji="1" lang="mr-IN" altLang="zh-CN" dirty="0" err="1"/>
              <a:t>selector</a:t>
            </a:r>
            <a:r>
              <a:rPr kumimoji="1" lang="mr-IN" altLang="zh-CN" dirty="0"/>
              <a:t>": [".</a:t>
            </a:r>
            <a:r>
              <a:rPr kumimoji="1" lang="mr-IN" altLang="zh-CN" dirty="0" err="1"/>
              <a:t>cate.group-cate</a:t>
            </a:r>
            <a:r>
              <a:rPr kumimoji="1" lang="mr-IN" altLang="zh-CN" dirty="0"/>
              <a:t> </a:t>
            </a:r>
            <a:r>
              <a:rPr kumimoji="1" lang="mr-IN" altLang="zh-CN" dirty="0" err="1"/>
              <a:t>ul</a:t>
            </a:r>
            <a:r>
              <a:rPr kumimoji="1" lang="mr-IN" altLang="zh-CN" dirty="0"/>
              <a:t>"],	                            "</a:t>
            </a:r>
            <a:r>
              <a:rPr kumimoji="1" lang="mr-IN" altLang="zh-CN" dirty="0" err="1"/>
              <a:t>data</a:t>
            </a:r>
            <a:r>
              <a:rPr kumimoji="1" lang="mr-IN" altLang="zh-CN" dirty="0"/>
              <a:t>": [{	                                "</a:t>
            </a:r>
            <a:r>
              <a:rPr kumimoji="1" lang="mr-IN" altLang="zh-CN" dirty="0" err="1"/>
              <a:t>key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label</a:t>
            </a:r>
            <a:r>
              <a:rPr kumimoji="1" lang="mr-IN" altLang="zh-CN" dirty="0"/>
              <a:t>",	                                "</a:t>
            </a:r>
            <a:r>
              <a:rPr kumimoji="1" lang="mr-IN" altLang="zh-CN" dirty="0" err="1"/>
              <a:t>selector</a:t>
            </a:r>
            <a:r>
              <a:rPr kumimoji="1" lang="mr-IN" altLang="zh-CN" dirty="0"/>
              <a:t>": [".</a:t>
            </a:r>
            <a:r>
              <a:rPr kumimoji="1" lang="mr-IN" altLang="zh-CN" dirty="0" err="1"/>
              <a:t>cate-label</a:t>
            </a:r>
            <a:r>
              <a:rPr kumimoji="1" lang="mr-IN" altLang="zh-CN" dirty="0"/>
              <a:t>"],	                                "</a:t>
            </a:r>
            <a:r>
              <a:rPr kumimoji="1" lang="mr-IN" altLang="zh-CN" dirty="0" err="1"/>
              <a:t>methodInfo</a:t>
            </a:r>
            <a:r>
              <a:rPr kumimoji="1" lang="mr-IN" altLang="zh-CN" dirty="0"/>
              <a:t>": { "</a:t>
            </a:r>
            <a:r>
              <a:rPr kumimoji="1" lang="mr-IN" altLang="zh-CN" dirty="0" err="1"/>
              <a:t>text</a:t>
            </a:r>
            <a:r>
              <a:rPr kumimoji="1" lang="mr-IN" altLang="zh-CN" dirty="0"/>
              <a:t>": [] },	                                "</a:t>
            </a:r>
            <a:r>
              <a:rPr kumimoji="1" lang="mr-IN" altLang="zh-CN" dirty="0" err="1"/>
              <a:t>htmlStrategy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jsdom</a:t>
            </a:r>
            <a:r>
              <a:rPr kumimoji="1" lang="mr-IN" altLang="zh-CN" dirty="0"/>
              <a:t>",	                                "</a:t>
            </a:r>
            <a:r>
              <a:rPr kumimoji="1" lang="mr-IN" altLang="zh-CN" dirty="0" err="1"/>
              <a:t>dealStrategy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normal</a:t>
            </a:r>
            <a:r>
              <a:rPr kumimoji="1" lang="mr-IN" altLang="zh-CN" dirty="0"/>
              <a:t>",	                                "</a:t>
            </a:r>
            <a:r>
              <a:rPr kumimoji="1" lang="mr-IN" altLang="zh-CN" dirty="0" err="1"/>
              <a:t>formats</a:t>
            </a:r>
            <a:r>
              <a:rPr kumimoji="1" lang="mr-IN" altLang="zh-CN" dirty="0"/>
              <a:t>":[	                                	{ "</a:t>
            </a:r>
            <a:r>
              <a:rPr kumimoji="1" lang="mr-IN" altLang="zh-CN" dirty="0" err="1"/>
              <a:t>key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trim</a:t>
            </a:r>
            <a:r>
              <a:rPr kumimoji="1" lang="mr-IN" altLang="zh-CN" dirty="0"/>
              <a:t>", "</a:t>
            </a:r>
            <a:r>
              <a:rPr kumimoji="1" lang="mr-IN" altLang="zh-CN" dirty="0" err="1"/>
              <a:t>settings</a:t>
            </a:r>
            <a:r>
              <a:rPr kumimoji="1" lang="mr-IN" altLang="zh-CN" dirty="0"/>
              <a:t>": { "</a:t>
            </a:r>
            <a:r>
              <a:rPr kumimoji="1" lang="mr-IN" altLang="zh-CN" dirty="0" err="1"/>
              <a:t>start</a:t>
            </a:r>
            <a:r>
              <a:rPr kumimoji="1" lang="mr-IN" altLang="zh-CN" dirty="0"/>
              <a:t>": </a:t>
            </a:r>
            <a:r>
              <a:rPr kumimoji="1" lang="mr-IN" altLang="zh-CN" dirty="0" err="1"/>
              <a:t>true</a:t>
            </a:r>
            <a:r>
              <a:rPr kumimoji="1" lang="mr-IN" altLang="zh-CN" dirty="0"/>
              <a:t>, "</a:t>
            </a:r>
            <a:r>
              <a:rPr kumimoji="1" lang="mr-IN" altLang="zh-CN" dirty="0" err="1"/>
              <a:t>end</a:t>
            </a:r>
            <a:r>
              <a:rPr kumimoji="1" lang="mr-IN" altLang="zh-CN" dirty="0"/>
              <a:t>": </a:t>
            </a:r>
            <a:r>
              <a:rPr kumimoji="1" lang="mr-IN" altLang="zh-CN" dirty="0" err="1"/>
              <a:t>true</a:t>
            </a:r>
            <a:r>
              <a:rPr kumimoji="1" lang="mr-IN" altLang="zh-CN" dirty="0"/>
              <a:t>, "</a:t>
            </a:r>
            <a:r>
              <a:rPr kumimoji="1" lang="mr-IN" altLang="zh-CN" dirty="0" err="1"/>
              <a:t>mimddle</a:t>
            </a:r>
            <a:r>
              <a:rPr kumimoji="1" lang="mr-IN" altLang="zh-CN" dirty="0"/>
              <a:t>": </a:t>
            </a:r>
            <a:r>
              <a:rPr kumimoji="1" lang="mr-IN" altLang="zh-CN" dirty="0" err="1"/>
              <a:t>true</a:t>
            </a:r>
            <a:r>
              <a:rPr kumimoji="1" lang="mr-IN" altLang="zh-CN" dirty="0"/>
              <a:t> } },                        				{ "</a:t>
            </a:r>
            <a:r>
              <a:rPr kumimoji="1" lang="mr-IN" altLang="zh-CN" dirty="0" err="1"/>
              <a:t>key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split</a:t>
            </a:r>
            <a:r>
              <a:rPr kumimoji="1" lang="mr-IN" altLang="zh-CN" dirty="0"/>
              <a:t>", "</a:t>
            </a:r>
            <a:r>
              <a:rPr kumimoji="1" lang="mr-IN" altLang="zh-CN" dirty="0" err="1"/>
              <a:t>settings</a:t>
            </a:r>
            <a:r>
              <a:rPr kumimoji="1" lang="mr-IN" altLang="zh-CN" dirty="0"/>
              <a:t>": { "</a:t>
            </a:r>
            <a:r>
              <a:rPr kumimoji="1" lang="mr-IN" altLang="zh-CN" dirty="0" err="1"/>
              <a:t>splitOf</a:t>
            </a:r>
            <a:r>
              <a:rPr kumimoji="1" lang="mr-IN" altLang="zh-CN" dirty="0"/>
              <a:t>": "»", "</a:t>
            </a:r>
            <a:r>
              <a:rPr kumimoji="1" lang="mr-IN" altLang="zh-CN" dirty="0" err="1"/>
              <a:t>start</a:t>
            </a:r>
            <a:r>
              <a:rPr kumimoji="1" lang="mr-IN" altLang="zh-CN" dirty="0"/>
              <a:t>": 0, "</a:t>
            </a:r>
            <a:r>
              <a:rPr kumimoji="1" lang="mr-IN" altLang="zh-CN" dirty="0" err="1"/>
              <a:t>end</a:t>
            </a:r>
            <a:r>
              <a:rPr kumimoji="1" lang="mr-IN" altLang="zh-CN" dirty="0"/>
              <a:t>": 1 } }]	                            },{	                            	"</a:t>
            </a:r>
            <a:r>
              <a:rPr kumimoji="1" lang="mr-IN" altLang="zh-CN" dirty="0" err="1"/>
              <a:t>key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cates</a:t>
            </a:r>
            <a:r>
              <a:rPr kumimoji="1" lang="mr-IN" altLang="zh-CN" dirty="0"/>
              <a:t>",		                            "</a:t>
            </a:r>
            <a:r>
              <a:rPr kumimoji="1" lang="mr-IN" altLang="zh-CN" dirty="0" err="1"/>
              <a:t>title</a:t>
            </a:r>
            <a:r>
              <a:rPr kumimoji="1" lang="mr-IN" altLang="zh-CN" dirty="0"/>
              <a:t>": "</a:t>
            </a:r>
            <a:r>
              <a:rPr kumimoji="1" lang="zh-CN" altLang="mr-IN" dirty="0"/>
              <a:t>豆瓣首页的类目信息</a:t>
            </a:r>
            <a:r>
              <a:rPr kumimoji="1" lang="mr-IN" altLang="zh-CN" dirty="0"/>
              <a:t>",		                            "</a:t>
            </a:r>
            <a:r>
              <a:rPr kumimoji="1" lang="mr-IN" altLang="zh-CN" dirty="0" err="1"/>
              <a:t>selector</a:t>
            </a:r>
            <a:r>
              <a:rPr kumimoji="1" lang="mr-IN" altLang="zh-CN" dirty="0"/>
              <a:t>": ["</a:t>
            </a:r>
            <a:r>
              <a:rPr kumimoji="1" lang="mr-IN" altLang="zh-CN" dirty="0" err="1"/>
              <a:t>li:not</a:t>
            </a:r>
            <a:r>
              <a:rPr kumimoji="1" lang="mr-IN" altLang="zh-CN" dirty="0"/>
              <a:t>(.</a:t>
            </a:r>
            <a:r>
              <a:rPr kumimoji="1" lang="mr-IN" altLang="zh-CN" dirty="0" err="1"/>
              <a:t>cate-label</a:t>
            </a:r>
            <a:r>
              <a:rPr kumimoji="1" lang="mr-IN" altLang="zh-CN" dirty="0"/>
              <a:t>)"],		                            "</a:t>
            </a:r>
            <a:r>
              <a:rPr kumimoji="1" lang="mr-IN" altLang="zh-CN" dirty="0" err="1"/>
              <a:t>htmlStrategy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jsdom</a:t>
            </a:r>
            <a:r>
              <a:rPr kumimoji="1" lang="mr-IN" altLang="zh-CN" dirty="0"/>
              <a:t>",	                                "</a:t>
            </a:r>
            <a:r>
              <a:rPr kumimoji="1" lang="mr-IN" altLang="zh-CN" dirty="0" err="1"/>
              <a:t>dealStrategy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array</a:t>
            </a:r>
            <a:r>
              <a:rPr kumimoji="1" lang="mr-IN" altLang="zh-CN" dirty="0"/>
              <a:t>",	                                "</a:t>
            </a:r>
            <a:r>
              <a:rPr kumimoji="1" lang="mr-IN" altLang="zh-CN" dirty="0" err="1"/>
              <a:t>data</a:t>
            </a:r>
            <a:r>
              <a:rPr kumimoji="1" lang="mr-IN" altLang="zh-CN" dirty="0"/>
              <a:t>":[{	                                	"</a:t>
            </a:r>
            <a:r>
              <a:rPr kumimoji="1" lang="mr-IN" altLang="zh-CN" dirty="0" err="1"/>
              <a:t>selector</a:t>
            </a:r>
            <a:r>
              <a:rPr kumimoji="1" lang="mr-IN" altLang="zh-CN" dirty="0"/>
              <a:t>": ["</a:t>
            </a:r>
            <a:r>
              <a:rPr kumimoji="1" lang="mr-IN" altLang="zh-CN" dirty="0" err="1"/>
              <a:t>a</a:t>
            </a:r>
            <a:r>
              <a:rPr kumimoji="1" lang="mr-IN" altLang="zh-CN" dirty="0"/>
              <a:t>"],	                                	"</a:t>
            </a:r>
            <a:r>
              <a:rPr kumimoji="1" lang="mr-IN" altLang="zh-CN" dirty="0" err="1"/>
              <a:t>methodInfo</a:t>
            </a:r>
            <a:r>
              <a:rPr kumimoji="1" lang="mr-IN" altLang="zh-CN" dirty="0"/>
              <a:t>": { "</a:t>
            </a:r>
            <a:r>
              <a:rPr kumimoji="1" lang="mr-IN" altLang="zh-CN" dirty="0" err="1"/>
              <a:t>text</a:t>
            </a:r>
            <a:r>
              <a:rPr kumimoji="1" lang="mr-IN" altLang="zh-CN" dirty="0"/>
              <a:t>": [] }	                                }]	                            }],	                            "</a:t>
            </a:r>
            <a:r>
              <a:rPr kumimoji="1" lang="mr-IN" altLang="zh-CN" dirty="0" err="1"/>
              <a:t>htmlStrategy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jsdom</a:t>
            </a:r>
            <a:r>
              <a:rPr kumimoji="1" lang="mr-IN" altLang="zh-CN" dirty="0"/>
              <a:t>",	                            "</a:t>
            </a:r>
            <a:r>
              <a:rPr kumimoji="1" lang="mr-IN" altLang="zh-CN" dirty="0" err="1"/>
              <a:t>dealStrategy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array</a:t>
            </a:r>
            <a:r>
              <a:rPr kumimoji="1" lang="mr-IN" altLang="zh-CN" dirty="0"/>
              <a:t>"	                        }]	                    }	                },	                "</a:t>
            </a:r>
            <a:r>
              <a:rPr kumimoji="1" lang="mr-IN" altLang="zh-CN" dirty="0" err="1"/>
              <a:t>enabled</a:t>
            </a:r>
            <a:r>
              <a:rPr kumimoji="1" lang="mr-IN" altLang="zh-CN" dirty="0"/>
              <a:t>": </a:t>
            </a:r>
            <a:r>
              <a:rPr kumimoji="1" lang="mr-IN" altLang="zh-CN" dirty="0" err="1"/>
              <a:t>true</a:t>
            </a:r>
            <a:r>
              <a:rPr kumimoji="1" lang="mr-IN" altLang="zh-CN" dirty="0"/>
              <a:t>	            }]	        }	    },{	    	"</a:t>
            </a:r>
            <a:r>
              <a:rPr kumimoji="1" lang="mr-IN" altLang="zh-CN" dirty="0" err="1"/>
              <a:t>partten</a:t>
            </a:r>
            <a:r>
              <a:rPr kumimoji="1" lang="mr-IN" altLang="zh-CN" dirty="0"/>
              <a:t>": "</a:t>
            </a:r>
            <a:r>
              <a:rPr kumimoji="1" lang="mr-IN" altLang="zh-CN" dirty="0" err="1"/>
              <a:t>role:crawler.plugin.transform,cmd:single</a:t>
            </a:r>
            <a:r>
              <a:rPr kumimoji="1" lang="mr-IN" altLang="zh-CN" dirty="0"/>
              <a:t>",	        "</a:t>
            </a:r>
            <a:r>
              <a:rPr kumimoji="1" lang="mr-IN" altLang="zh-CN" dirty="0" err="1"/>
              <a:t>jsonata</a:t>
            </a:r>
            <a:r>
              <a:rPr kumimoji="1" lang="mr-IN" altLang="zh-CN" dirty="0"/>
              <a:t>": ["${'</a:t>
            </a:r>
            <a:r>
              <a:rPr kumimoji="1" lang="mr-IN" altLang="zh-CN" dirty="0" err="1"/>
              <a:t>data</a:t>
            </a:r>
            <a:r>
              <a:rPr kumimoji="1" lang="mr-IN" altLang="zh-CN" dirty="0"/>
              <a:t>':$$.</a:t>
            </a:r>
            <a:r>
              <a:rPr kumimoji="1" lang="mr-IN" altLang="zh-CN" dirty="0" err="1"/>
              <a:t>result</a:t>
            </a:r>
            <a:r>
              <a:rPr kumimoji="1" lang="mr-IN" altLang="zh-CN" dirty="0"/>
              <a:t>}"],	        "</a:t>
            </a:r>
            <a:r>
              <a:rPr kumimoji="1" lang="mr-IN" altLang="zh-CN" dirty="0" err="1"/>
              <a:t>data</a:t>
            </a:r>
            <a:r>
              <a:rPr kumimoji="1" lang="mr-IN" altLang="zh-CN" dirty="0"/>
              <a:t>": {	        	"</a:t>
            </a:r>
            <a:r>
              <a:rPr kumimoji="1" lang="mr-IN" altLang="zh-CN" dirty="0" err="1"/>
              <a:t>expression</a:t>
            </a:r>
            <a:r>
              <a:rPr kumimoji="1" lang="mr-IN" altLang="zh-CN" dirty="0"/>
              <a:t>": "$</a:t>
            </a:r>
            <a:r>
              <a:rPr kumimoji="1" lang="mr-IN" altLang="zh-CN" dirty="0" err="1"/>
              <a:t>map</a:t>
            </a:r>
            <a:r>
              <a:rPr kumimoji="1" lang="mr-IN" altLang="zh-CN" dirty="0"/>
              <a:t>($$.</a:t>
            </a:r>
            <a:r>
              <a:rPr kumimoji="1" lang="mr-IN" altLang="zh-CN" dirty="0" err="1"/>
              <a:t>groups,function</a:t>
            </a:r>
            <a:r>
              <a:rPr kumimoji="1" lang="mr-IN" altLang="zh-CN" dirty="0"/>
              <a:t>($</a:t>
            </a:r>
            <a:r>
              <a:rPr kumimoji="1" lang="mr-IN" altLang="zh-CN" dirty="0" err="1"/>
              <a:t>v</a:t>
            </a:r>
            <a:r>
              <a:rPr kumimoji="1" lang="mr-IN" altLang="zh-CN" dirty="0"/>
              <a:t>,$</a:t>
            </a:r>
            <a:r>
              <a:rPr kumimoji="1" lang="mr-IN" altLang="zh-CN" dirty="0" err="1"/>
              <a:t>k</a:t>
            </a:r>
            <a:r>
              <a:rPr kumimoji="1" lang="mr-IN" altLang="zh-CN" dirty="0"/>
              <a:t>){{'</a:t>
            </a:r>
            <a:r>
              <a:rPr kumimoji="1" lang="mr-IN" altLang="zh-CN" dirty="0" err="1"/>
              <a:t>label</a:t>
            </a:r>
            <a:r>
              <a:rPr kumimoji="1" lang="mr-IN" altLang="zh-CN" dirty="0"/>
              <a:t>': $v.</a:t>
            </a:r>
            <a:r>
              <a:rPr kumimoji="1" lang="mr-IN" altLang="zh-CN" dirty="0" err="1"/>
              <a:t>label</a:t>
            </a:r>
            <a:r>
              <a:rPr kumimoji="1" lang="mr-IN" altLang="zh-CN" dirty="0"/>
              <a:t>,'</a:t>
            </a:r>
            <a:r>
              <a:rPr kumimoji="1" lang="mr-IN" altLang="zh-CN" dirty="0" err="1"/>
              <a:t>cates</a:t>
            </a:r>
            <a:r>
              <a:rPr kumimoji="1" lang="mr-IN" altLang="zh-CN" dirty="0"/>
              <a:t>': $</a:t>
            </a:r>
            <a:r>
              <a:rPr kumimoji="1" lang="mr-IN" altLang="zh-CN" dirty="0" err="1"/>
              <a:t>join</a:t>
            </a:r>
            <a:r>
              <a:rPr kumimoji="1" lang="mr-IN" altLang="zh-CN" dirty="0"/>
              <a:t>($</a:t>
            </a:r>
            <a:r>
              <a:rPr kumimoji="1" lang="mr-IN" altLang="zh-CN" dirty="0" err="1"/>
              <a:t>v.cates</a:t>
            </a:r>
            <a:r>
              <a:rPr kumimoji="1" lang="mr-IN" altLang="zh-CN" dirty="0"/>
              <a:t>,',')}})"	        },	        "</a:t>
            </a:r>
            <a:r>
              <a:rPr kumimoji="1" lang="mr-IN" altLang="zh-CN" dirty="0" err="1"/>
              <a:t>result</a:t>
            </a:r>
            <a:r>
              <a:rPr kumimoji="1" lang="mr-IN" altLang="zh-CN" dirty="0"/>
              <a:t>": "$"	    }]    }}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653831"/>
      </p:ext>
    </p:extLst>
  </p:cSld>
  <p:clrMapOvr>
    <a:masterClrMapping/>
  </p:clrMapOvr>
</p:sld>
</file>

<file path=ppt/theme/theme1.xml><?xml version="1.0" encoding="utf-8"?>
<a:theme xmlns:a="http://schemas.openxmlformats.org/drawingml/2006/main" name="视图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40</TotalTime>
  <Words>50</Words>
  <Application>Microsoft Macintosh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Century Schoolbook</vt:lpstr>
      <vt:lpstr>Mangal</vt:lpstr>
      <vt:lpstr>Wingdings 2</vt:lpstr>
      <vt:lpstr>宋体</vt:lpstr>
      <vt:lpstr>Arial</vt:lpstr>
      <vt:lpstr>视图</vt:lpstr>
      <vt:lpstr>NODEJS CRAWLER</vt:lpstr>
      <vt:lpstr>模块</vt:lpstr>
      <vt:lpstr>DEMO       豆瓣网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CRAWLER</dc:title>
  <dc:creator>Microsoft Office 用户</dc:creator>
  <cp:lastModifiedBy>Microsoft Office 用户</cp:lastModifiedBy>
  <cp:revision>5</cp:revision>
  <dcterms:created xsi:type="dcterms:W3CDTF">2018-02-06T16:30:58Z</dcterms:created>
  <dcterms:modified xsi:type="dcterms:W3CDTF">2018-02-06T17:11:13Z</dcterms:modified>
</cp:coreProperties>
</file>