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47"/>
    <p:restoredTop sz="94627"/>
  </p:normalViewPr>
  <p:slideViewPr>
    <p:cSldViewPr snapToGrid="0" snapToObjects="1">
      <p:cViewPr varScale="1">
        <p:scale>
          <a:sx n="67" d="100"/>
          <a:sy n="67" d="100"/>
        </p:scale>
        <p:origin x="18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EC3AF-93B7-CA4A-8333-AC987BEA8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B31F7-F11C-0745-944C-B6793CCEA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3279A-F555-804D-9A75-12EE921E6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31DE-A2F5-6042-8A1F-0D10F40F4FDE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41BFA-138A-BF40-BA4A-62644AC7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4F4A3-182A-AD4E-8272-B4CEBDB0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7660-BB76-2545-87CE-0B77544CE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6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514DE-B3AC-8947-9455-61C9948D5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6E133-C53F-BB42-A9B9-EC1EE5D27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523D5-8B7A-2F41-BB31-750E47DD3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31DE-A2F5-6042-8A1F-0D10F40F4FDE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95553-3593-9244-8395-A78D0369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3BC9-691D-1842-9E49-F996767C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7660-BB76-2545-87CE-0B77544CE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0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DF4A1F-9EC9-BA4C-BE7F-06CD728DE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2DEC0-5095-F248-AB24-86BDEEB78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8B2A7-A0AD-B946-95AE-9E4F1EB3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31DE-A2F5-6042-8A1F-0D10F40F4FDE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4A2E6-03DD-9843-84C1-60D11E4E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FE7BC-95CD-DD4D-A3C6-D5ABEAD0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7660-BB76-2545-87CE-0B77544CE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3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7625-F28D-4B41-8002-BE238DB1C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A2033-F5F5-254E-A64B-1827DAF06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0E7E7-3223-2F4D-B373-C614F65EB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31DE-A2F5-6042-8A1F-0D10F40F4FDE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67C93-4E18-C04E-882D-E1D32CE4A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4A5C7-0E4A-5944-A849-1C71A4DD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7660-BB76-2545-87CE-0B77544CE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0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29AFB-1CC2-4E4A-B6B6-8AE49C3DB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011A6-B93E-7742-A354-E08C67723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E4FE5-A302-4D4D-9265-37B6F880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31DE-A2F5-6042-8A1F-0D10F40F4FDE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5CD1D-73D6-4542-AB18-1AF7B2EBE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C7C95-3A5E-AC4A-BC8B-5FC5E904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7660-BB76-2545-87CE-0B77544CE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8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B14E7-5AF2-B447-B6B4-ECAA236F9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7AEB5-F202-724F-9F29-A000E2BFC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3EF5F-C6C3-AD44-A547-2FBD078B2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34AD9-D154-8440-85FF-3A23F3BE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31DE-A2F5-6042-8A1F-0D10F40F4FDE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978BF-6B8E-994F-81BE-CAC2E0FD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50BE7-8E9D-D945-911D-9E3C4C475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7660-BB76-2545-87CE-0B77544CE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4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50EAB-7FAC-EC42-A0E9-F3CE074CB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5BA35-D8B4-074D-A23B-8470F448C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1BA44-2B25-184A-A6AA-F49741DA2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81F273-C2AE-5242-91F5-4743A4C49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75F56-833D-A242-A607-DB23FD956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44273-6BA8-EF46-87B7-0FF4BD90F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31DE-A2F5-6042-8A1F-0D10F40F4FDE}" type="datetimeFigureOut">
              <a:rPr lang="en-US" smtClean="0"/>
              <a:t>7/1/19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2FEA2C-6B02-6C4B-AC54-F14DE7D3C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ADCE2-FCA9-6B42-A741-3AA7C356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7660-BB76-2545-87CE-0B77544CE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57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365A9-5EA1-B04C-BC40-A118B539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B3A82C-56CF-6C44-B2CC-35CEFC1E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31DE-A2F5-6042-8A1F-0D10F40F4FDE}" type="datetimeFigureOut">
              <a:rPr lang="en-US" smtClean="0"/>
              <a:t>7/1/19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C704B-388A-8F45-A8AD-3EE3150A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F0A49-BA01-0D44-86A2-AA4C9B86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7660-BB76-2545-87CE-0B77544CE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3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C534E-98A8-3A4C-B1DE-CE4754D9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31DE-A2F5-6042-8A1F-0D10F40F4FDE}" type="datetimeFigureOut">
              <a:rPr lang="en-US" smtClean="0"/>
              <a:t>7/1/19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F0150-73EE-2344-AAFA-40474A66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EBE9B-DB50-704B-A76B-60FA014F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7660-BB76-2545-87CE-0B77544CE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4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436A-84C1-8F42-8476-E19BDBC6D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FCA50-AEF2-3646-A26C-DE5689384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62B95-4FAF-7E42-93DC-AC1DD49AD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51859-A58F-9545-AD6D-DF1A3CC1C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31DE-A2F5-6042-8A1F-0D10F40F4FDE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F45BD-28E3-A148-B753-233D187F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286BB-131C-6B4B-877B-74E50B21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7660-BB76-2545-87CE-0B77544CE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5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5A3F-AE8D-114A-B23D-CCEC2711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3A00F9-CCFD-6043-A0D8-E2B78CBC7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EDAAC-288F-B847-A32F-B08A97E98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28DA4-3E4E-3049-8A16-A15B37CF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31DE-A2F5-6042-8A1F-0D10F40F4FDE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EDA6B-AC14-8748-8504-AC7A2CD45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BE874-8B70-3A41-802B-4DCA65BA0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7660-BB76-2545-87CE-0B77544CE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8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FD3173-FB57-2B43-AC59-5ED0F239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8BBDE-26C1-7049-ABF3-686C01CB0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5728C-2DD7-8047-8B83-873C700C2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C31DE-A2F5-6042-8A1F-0D10F40F4FDE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9E929-B9E2-7C4B-A69C-332F5D37B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C3100-E66F-B04E-94DF-52A30721F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C7660-BB76-2545-87CE-0B77544CE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0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24.svg"/><Relationship Id="rId18" Type="http://schemas.openxmlformats.org/officeDocument/2006/relationships/image" Target="../media/image29.png"/><Relationship Id="rId3" Type="http://schemas.openxmlformats.org/officeDocument/2006/relationships/image" Target="../media/image18.svg"/><Relationship Id="rId21" Type="http://schemas.openxmlformats.org/officeDocument/2006/relationships/image" Target="../media/image32.svg"/><Relationship Id="rId7" Type="http://schemas.openxmlformats.org/officeDocument/2006/relationships/image" Target="../media/image22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5" Type="http://schemas.openxmlformats.org/officeDocument/2006/relationships/image" Target="../media/image36.svg"/><Relationship Id="rId2" Type="http://schemas.openxmlformats.org/officeDocument/2006/relationships/image" Target="../media/image17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6.svg"/><Relationship Id="rId24" Type="http://schemas.openxmlformats.org/officeDocument/2006/relationships/image" Target="../media/image35.png"/><Relationship Id="rId5" Type="http://schemas.openxmlformats.org/officeDocument/2006/relationships/image" Target="../media/image20.svg"/><Relationship Id="rId15" Type="http://schemas.openxmlformats.org/officeDocument/2006/relationships/image" Target="../media/image26.svg"/><Relationship Id="rId23" Type="http://schemas.openxmlformats.org/officeDocument/2006/relationships/image" Target="../media/image34.svg"/><Relationship Id="rId10" Type="http://schemas.openxmlformats.org/officeDocument/2006/relationships/image" Target="../media/image15.png"/><Relationship Id="rId19" Type="http://schemas.openxmlformats.org/officeDocument/2006/relationships/image" Target="../media/image30.svg"/><Relationship Id="rId4" Type="http://schemas.openxmlformats.org/officeDocument/2006/relationships/image" Target="../media/image19.png"/><Relationship Id="rId9" Type="http://schemas.openxmlformats.org/officeDocument/2006/relationships/image" Target="../media/image2.sv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0.svg"/><Relationship Id="rId7" Type="http://schemas.openxmlformats.org/officeDocument/2006/relationships/image" Target="../media/image6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42.svg"/><Relationship Id="rId5" Type="http://schemas.openxmlformats.org/officeDocument/2006/relationships/image" Target="../media/image38.svg"/><Relationship Id="rId10" Type="http://schemas.openxmlformats.org/officeDocument/2006/relationships/image" Target="../media/image41.png"/><Relationship Id="rId4" Type="http://schemas.openxmlformats.org/officeDocument/2006/relationships/image" Target="../media/image37.png"/><Relationship Id="rId9" Type="http://schemas.openxmlformats.org/officeDocument/2006/relationships/image" Target="../media/image4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4.svg"/><Relationship Id="rId7" Type="http://schemas.openxmlformats.org/officeDocument/2006/relationships/image" Target="../media/image6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6.svg"/><Relationship Id="rId4" Type="http://schemas.openxmlformats.org/officeDocument/2006/relationships/image" Target="../media/image45.png"/><Relationship Id="rId9" Type="http://schemas.openxmlformats.org/officeDocument/2006/relationships/image" Target="../media/image4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0DB52A34-FE12-5743-95B2-5BAB370BB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6026" y="3402995"/>
            <a:ext cx="1371600" cy="1371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261FC3-29F1-BF46-B684-BD3894D8594A}"/>
              </a:ext>
            </a:extLst>
          </p:cNvPr>
          <p:cNvSpPr txBox="1"/>
          <p:nvPr/>
        </p:nvSpPr>
        <p:spPr>
          <a:xfrm>
            <a:off x="7145173" y="4682718"/>
            <a:ext cx="1513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5795C-2863-CC44-B6F9-B6A891836852}"/>
              </a:ext>
            </a:extLst>
          </p:cNvPr>
          <p:cNvSpPr txBox="1"/>
          <p:nvPr/>
        </p:nvSpPr>
        <p:spPr>
          <a:xfrm>
            <a:off x="2507470" y="5406528"/>
            <a:ext cx="110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DD6D040-0199-1648-902C-217C56143E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50778" y="4111527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EF30620-9AE4-5E47-B51F-43FEE3380D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16026" y="5047614"/>
            <a:ext cx="1371600" cy="1371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50737A-3616-354D-84E2-7FBDD1B6D769}"/>
              </a:ext>
            </a:extLst>
          </p:cNvPr>
          <p:cNvSpPr txBox="1"/>
          <p:nvPr/>
        </p:nvSpPr>
        <p:spPr>
          <a:xfrm>
            <a:off x="7216026" y="6384456"/>
            <a:ext cx="1513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Instances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4619F7D-BFDD-4740-AF61-9B704F1B76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99115" y="3311118"/>
            <a:ext cx="1371600" cy="13716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A744A87-C64A-3749-BE63-D724EC5C22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99115" y="5041127"/>
            <a:ext cx="1371600" cy="1371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990DBA-AF45-BA47-98E4-2D34ADDE2759}"/>
              </a:ext>
            </a:extLst>
          </p:cNvPr>
          <p:cNvSpPr txBox="1"/>
          <p:nvPr/>
        </p:nvSpPr>
        <p:spPr>
          <a:xfrm>
            <a:off x="8828261" y="6412727"/>
            <a:ext cx="15133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Volume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940B6D-8E66-7F4A-BE2E-025908357773}"/>
              </a:ext>
            </a:extLst>
          </p:cNvPr>
          <p:cNvSpPr txBox="1"/>
          <p:nvPr/>
        </p:nvSpPr>
        <p:spPr>
          <a:xfrm>
            <a:off x="8828262" y="4675367"/>
            <a:ext cx="15133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Snapshot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6225C6-5832-664A-AD9D-95276A52184B}"/>
              </a:ext>
            </a:extLst>
          </p:cNvPr>
          <p:cNvCxnSpPr>
            <a:cxnSpLocks/>
          </p:cNvCxnSpPr>
          <p:nvPr/>
        </p:nvCxnSpPr>
        <p:spPr>
          <a:xfrm>
            <a:off x="4321900" y="4797327"/>
            <a:ext cx="197632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802F50-9670-AE4A-AA71-E88B6AF2293E}"/>
              </a:ext>
            </a:extLst>
          </p:cNvPr>
          <p:cNvCxnSpPr>
            <a:cxnSpLocks/>
          </p:cNvCxnSpPr>
          <p:nvPr/>
        </p:nvCxnSpPr>
        <p:spPr>
          <a:xfrm>
            <a:off x="3941902" y="2112325"/>
            <a:ext cx="2697437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>
            <a:extLst>
              <a:ext uri="{FF2B5EF4-FFF2-40B4-BE49-F238E27FC236}">
                <a16:creationId xmlns:a16="http://schemas.microsoft.com/office/drawing/2014/main" id="{1A0443D9-A2D8-4445-A071-0A8A0982E7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86878" y="1141612"/>
            <a:ext cx="1371600" cy="13716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69AD9D-8572-604B-8593-93E690B07DF9}"/>
              </a:ext>
            </a:extLst>
          </p:cNvPr>
          <p:cNvCxnSpPr>
            <a:cxnSpLocks/>
          </p:cNvCxnSpPr>
          <p:nvPr/>
        </p:nvCxnSpPr>
        <p:spPr>
          <a:xfrm flipH="1">
            <a:off x="3941902" y="2677869"/>
            <a:ext cx="3118380" cy="143365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926F5F-7482-FA40-AFCC-900C09A9CE9A}"/>
              </a:ext>
            </a:extLst>
          </p:cNvPr>
          <p:cNvSpPr txBox="1"/>
          <p:nvPr/>
        </p:nvSpPr>
        <p:spPr>
          <a:xfrm>
            <a:off x="7424214" y="2518415"/>
            <a:ext cx="110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CloudWatch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8D82A33-E6DB-3544-8237-414FF32FD9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82183" y="455601"/>
            <a:ext cx="1371600" cy="13716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4FAF6C5-1204-6945-B59E-32778A6B7A4B}"/>
              </a:ext>
            </a:extLst>
          </p:cNvPr>
          <p:cNvSpPr txBox="1"/>
          <p:nvPr/>
        </p:nvSpPr>
        <p:spPr>
          <a:xfrm>
            <a:off x="4487817" y="1770684"/>
            <a:ext cx="1513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Event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DFD2B1B4-BC9D-AE40-9C7B-D4FC9F3105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10026" y="1862240"/>
            <a:ext cx="469900" cy="4699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D736900-27DC-D74F-90BA-09E1F8C17B4F}"/>
              </a:ext>
            </a:extLst>
          </p:cNvPr>
          <p:cNvSpPr txBox="1"/>
          <p:nvPr/>
        </p:nvSpPr>
        <p:spPr>
          <a:xfrm>
            <a:off x="1901977" y="18937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723D743B-E509-604B-9DA6-249CEBF2D9F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29331" y="1642425"/>
            <a:ext cx="469900" cy="4699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2B0B138-4BE6-2E4C-8054-698D3D5EF0D4}"/>
              </a:ext>
            </a:extLst>
          </p:cNvPr>
          <p:cNvSpPr txBox="1"/>
          <p:nvPr/>
        </p:nvSpPr>
        <p:spPr>
          <a:xfrm>
            <a:off x="8821282" y="1673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C1B97C2C-D576-5948-90E3-7D0CACF0AF0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44470" y="2806327"/>
            <a:ext cx="469900" cy="4699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95A778C-9B79-9E42-B422-4CDC2D461505}"/>
              </a:ext>
            </a:extLst>
          </p:cNvPr>
          <p:cNvSpPr txBox="1"/>
          <p:nvPr/>
        </p:nvSpPr>
        <p:spPr>
          <a:xfrm>
            <a:off x="5336421" y="28378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DFBECCF9-69BD-E34C-853F-EECD8F90B08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10026" y="4592174"/>
            <a:ext cx="469900" cy="4699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D16DCC4-74CC-E34E-9D96-7D6966969AB1}"/>
              </a:ext>
            </a:extLst>
          </p:cNvPr>
          <p:cNvSpPr txBox="1"/>
          <p:nvPr/>
        </p:nvSpPr>
        <p:spPr>
          <a:xfrm>
            <a:off x="1901977" y="4623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DD623D83-30F2-4041-981D-25400488F0A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33033" y="4328713"/>
            <a:ext cx="469900" cy="4699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C25858A-D74A-EE41-9CDC-1D2F9BE46CF1}"/>
              </a:ext>
            </a:extLst>
          </p:cNvPr>
          <p:cNvSpPr txBox="1"/>
          <p:nvPr/>
        </p:nvSpPr>
        <p:spPr>
          <a:xfrm>
            <a:off x="5124984" y="4360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4869E42-4FC3-B04B-B96A-062A875FAB36}"/>
              </a:ext>
            </a:extLst>
          </p:cNvPr>
          <p:cNvSpPr txBox="1"/>
          <p:nvPr/>
        </p:nvSpPr>
        <p:spPr>
          <a:xfrm>
            <a:off x="2271028" y="1430204"/>
            <a:ext cx="16682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RunInstances</a:t>
            </a:r>
            <a:endParaRPr lang="en-US" dirty="0"/>
          </a:p>
          <a:p>
            <a:r>
              <a:rPr lang="en-US" dirty="0" err="1"/>
              <a:t>CreateVolume</a:t>
            </a:r>
            <a:endParaRPr lang="en-US" dirty="0"/>
          </a:p>
          <a:p>
            <a:r>
              <a:rPr lang="en-US" dirty="0" err="1"/>
              <a:t>CreateSnapshot</a:t>
            </a:r>
            <a:endParaRPr lang="en-US" dirty="0"/>
          </a:p>
          <a:p>
            <a:r>
              <a:rPr lang="en-US" dirty="0" err="1"/>
              <a:t>CreateImage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BB8669-7AF9-3E4B-B940-77BC4632D247}"/>
              </a:ext>
            </a:extLst>
          </p:cNvPr>
          <p:cNvSpPr txBox="1"/>
          <p:nvPr/>
        </p:nvSpPr>
        <p:spPr>
          <a:xfrm>
            <a:off x="4159475" y="4907128"/>
            <a:ext cx="26398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Tags:</a:t>
            </a:r>
          </a:p>
          <a:p>
            <a:r>
              <a:rPr lang="en-US" dirty="0"/>
              <a:t>Owner = IAM User</a:t>
            </a:r>
          </a:p>
          <a:p>
            <a:r>
              <a:rPr lang="en-US" dirty="0" err="1"/>
              <a:t>PrincipalId</a:t>
            </a:r>
            <a:r>
              <a:rPr lang="en-US" dirty="0"/>
              <a:t> = IAM User</a:t>
            </a:r>
          </a:p>
          <a:p>
            <a:r>
              <a:rPr lang="en-US" dirty="0" err="1"/>
              <a:t>aws:userid</a:t>
            </a:r>
            <a:r>
              <a:rPr lang="en-US" dirty="0"/>
              <a:t> value</a:t>
            </a:r>
          </a:p>
          <a:p>
            <a:r>
              <a:rPr lang="en-US" dirty="0"/>
              <a:t>OS Type = Linux, Windows</a:t>
            </a:r>
          </a:p>
        </p:txBody>
      </p:sp>
    </p:spTree>
    <p:extLst>
      <p:ext uri="{BB962C8B-B14F-4D97-AF65-F5344CB8AC3E}">
        <p14:creationId xmlns:p14="http://schemas.microsoft.com/office/powerpoint/2010/main" val="2579214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8FA1E7C-12D5-5845-9637-4A9A991C5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535" y="848936"/>
            <a:ext cx="914400" cy="9144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931F3AF-6CDA-AC4A-9E16-3621147A8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78903" y="2572012"/>
            <a:ext cx="941032" cy="9144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4A36122-0DD6-0246-A8B0-9A2C9D396EB1}"/>
              </a:ext>
            </a:extLst>
          </p:cNvPr>
          <p:cNvSpPr/>
          <p:nvPr/>
        </p:nvSpPr>
        <p:spPr>
          <a:xfrm>
            <a:off x="26631" y="4154556"/>
            <a:ext cx="1245577" cy="7406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CI-CD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E123D9B-DB92-4A47-AC58-EEE50F2750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64159" y="2512377"/>
            <a:ext cx="914400" cy="9144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D01D659-633F-714B-A0A8-8E127BABB5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64159" y="75068"/>
            <a:ext cx="914400" cy="914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4E791A-08D5-6D49-8CED-9BEEDA67BDA6}"/>
              </a:ext>
            </a:extLst>
          </p:cNvPr>
          <p:cNvCxnSpPr>
            <a:cxnSpLocks/>
          </p:cNvCxnSpPr>
          <p:nvPr/>
        </p:nvCxnSpPr>
        <p:spPr>
          <a:xfrm>
            <a:off x="2278559" y="532268"/>
            <a:ext cx="47738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82DDF6-EF8E-F840-9B8D-A6CA6793237C}"/>
              </a:ext>
            </a:extLst>
          </p:cNvPr>
          <p:cNvCxnSpPr>
            <a:cxnSpLocks/>
          </p:cNvCxnSpPr>
          <p:nvPr/>
        </p:nvCxnSpPr>
        <p:spPr>
          <a:xfrm>
            <a:off x="2755942" y="532268"/>
            <a:ext cx="8183" cy="7995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EC21F5-C6CD-B446-9B0E-2EB39C829B88}"/>
              </a:ext>
            </a:extLst>
          </p:cNvPr>
          <p:cNvCxnSpPr>
            <a:cxnSpLocks/>
          </p:cNvCxnSpPr>
          <p:nvPr/>
        </p:nvCxnSpPr>
        <p:spPr>
          <a:xfrm>
            <a:off x="1794039" y="3378624"/>
            <a:ext cx="0" cy="155448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E1E217-9198-FF40-930C-9108021A3A09}"/>
              </a:ext>
            </a:extLst>
          </p:cNvPr>
          <p:cNvCxnSpPr>
            <a:cxnSpLocks/>
          </p:cNvCxnSpPr>
          <p:nvPr/>
        </p:nvCxnSpPr>
        <p:spPr>
          <a:xfrm>
            <a:off x="2278559" y="2949728"/>
            <a:ext cx="47738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5F8CF9-A9F7-7D47-B76D-0665F0ADF0BF}"/>
              </a:ext>
            </a:extLst>
          </p:cNvPr>
          <p:cNvCxnSpPr>
            <a:cxnSpLocks/>
          </p:cNvCxnSpPr>
          <p:nvPr/>
        </p:nvCxnSpPr>
        <p:spPr>
          <a:xfrm>
            <a:off x="2755942" y="2949728"/>
            <a:ext cx="15902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76B8D9-F15D-BF44-87BC-0FF94F5EEE08}"/>
              </a:ext>
            </a:extLst>
          </p:cNvPr>
          <p:cNvCxnSpPr>
            <a:cxnSpLocks/>
          </p:cNvCxnSpPr>
          <p:nvPr/>
        </p:nvCxnSpPr>
        <p:spPr>
          <a:xfrm>
            <a:off x="2914968" y="2949728"/>
            <a:ext cx="0" cy="7948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>
            <a:extLst>
              <a:ext uri="{FF2B5EF4-FFF2-40B4-BE49-F238E27FC236}">
                <a16:creationId xmlns:a16="http://schemas.microsoft.com/office/drawing/2014/main" id="{EB6350C3-79F6-A54C-AC04-FEBFC35684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72174" y="2997657"/>
            <a:ext cx="469900" cy="4699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4854DA-A672-A84D-A366-84AF68106ED1}"/>
              </a:ext>
            </a:extLst>
          </p:cNvPr>
          <p:cNvSpPr txBox="1"/>
          <p:nvPr/>
        </p:nvSpPr>
        <p:spPr>
          <a:xfrm>
            <a:off x="2764125" y="30292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C92863E3-6032-4643-8EE7-D7C2CB4A81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78565" y="4889390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F681F59-FE17-9840-8E75-0EB509D8ECE0}"/>
              </a:ext>
            </a:extLst>
          </p:cNvPr>
          <p:cNvSpPr txBox="1"/>
          <p:nvPr/>
        </p:nvSpPr>
        <p:spPr>
          <a:xfrm>
            <a:off x="1670516" y="49209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5EAE4E46-C869-AE48-82A2-65F643049E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80223" y="1299294"/>
            <a:ext cx="469900" cy="4699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5F83512-BF95-5C42-B33D-DE3286B1FD41}"/>
              </a:ext>
            </a:extLst>
          </p:cNvPr>
          <p:cNvSpPr txBox="1"/>
          <p:nvPr/>
        </p:nvSpPr>
        <p:spPr>
          <a:xfrm>
            <a:off x="2672174" y="13308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58F43A3-5EF8-4F40-A226-BF00498B1FCE}"/>
              </a:ext>
            </a:extLst>
          </p:cNvPr>
          <p:cNvCxnSpPr>
            <a:cxnSpLocks/>
          </p:cNvCxnSpPr>
          <p:nvPr/>
        </p:nvCxnSpPr>
        <p:spPr>
          <a:xfrm>
            <a:off x="2764125" y="1700181"/>
            <a:ext cx="0" cy="124954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867BBF0-4D4D-824D-AB4E-CFFEEF543BDE}"/>
              </a:ext>
            </a:extLst>
          </p:cNvPr>
          <p:cNvCxnSpPr>
            <a:cxnSpLocks/>
          </p:cNvCxnSpPr>
          <p:nvPr/>
        </p:nvCxnSpPr>
        <p:spPr>
          <a:xfrm>
            <a:off x="1794040" y="5327241"/>
            <a:ext cx="0" cy="18288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03FCC34-9218-074A-9022-462CFDEF7DFA}"/>
              </a:ext>
            </a:extLst>
          </p:cNvPr>
          <p:cNvSpPr/>
          <p:nvPr/>
        </p:nvSpPr>
        <p:spPr>
          <a:xfrm>
            <a:off x="3133891" y="0"/>
            <a:ext cx="6583680" cy="2152719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8B2D57D-8EDF-6A47-B36A-C905063CC8CC}"/>
              </a:ext>
            </a:extLst>
          </p:cNvPr>
          <p:cNvSpPr/>
          <p:nvPr/>
        </p:nvSpPr>
        <p:spPr>
          <a:xfrm>
            <a:off x="6259012" y="1145183"/>
            <a:ext cx="3081391" cy="7406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Execute post-update custom script for hardening the image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36EC8608-1FED-4B4F-9125-8ED43E68FF1F}"/>
              </a:ext>
            </a:extLst>
          </p:cNvPr>
          <p:cNvSpPr/>
          <p:nvPr/>
        </p:nvSpPr>
        <p:spPr>
          <a:xfrm>
            <a:off x="4752237" y="1145183"/>
            <a:ext cx="1245577" cy="7406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Stop the instance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4B0840E6-6B38-FB42-BA6E-6D8FE9D03E62}"/>
              </a:ext>
            </a:extLst>
          </p:cNvPr>
          <p:cNvSpPr/>
          <p:nvPr/>
        </p:nvSpPr>
        <p:spPr>
          <a:xfrm>
            <a:off x="3245463" y="1145183"/>
            <a:ext cx="1245577" cy="7406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0D7EECE-F56B-A744-B200-52C46056DC75}"/>
              </a:ext>
            </a:extLst>
          </p:cNvPr>
          <p:cNvSpPr/>
          <p:nvPr/>
        </p:nvSpPr>
        <p:spPr>
          <a:xfrm>
            <a:off x="7394850" y="75068"/>
            <a:ext cx="1945553" cy="7406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Update patches/libraries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25584020-A458-0349-B7BC-249B5244A4BB}"/>
              </a:ext>
            </a:extLst>
          </p:cNvPr>
          <p:cNvSpPr>
            <a:spLocks/>
          </p:cNvSpPr>
          <p:nvPr/>
        </p:nvSpPr>
        <p:spPr>
          <a:xfrm>
            <a:off x="4856283" y="75068"/>
            <a:ext cx="2215755" cy="7399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Execute pre-update script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FE3495B7-C916-8549-91AA-960F781F51C9}"/>
              </a:ext>
            </a:extLst>
          </p:cNvPr>
          <p:cNvSpPr/>
          <p:nvPr/>
        </p:nvSpPr>
        <p:spPr>
          <a:xfrm>
            <a:off x="3241508" y="75068"/>
            <a:ext cx="1245577" cy="7406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Launch an  Instance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E7DEC7C-6352-6344-B8AA-2C06850B2C4A}"/>
              </a:ext>
            </a:extLst>
          </p:cNvPr>
          <p:cNvCxnSpPr>
            <a:cxnSpLocks/>
          </p:cNvCxnSpPr>
          <p:nvPr/>
        </p:nvCxnSpPr>
        <p:spPr>
          <a:xfrm>
            <a:off x="2914968" y="377687"/>
            <a:ext cx="22710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9A31FB5-F35D-F343-ADF0-A5A667B46709}"/>
              </a:ext>
            </a:extLst>
          </p:cNvPr>
          <p:cNvCxnSpPr>
            <a:cxnSpLocks/>
          </p:cNvCxnSpPr>
          <p:nvPr/>
        </p:nvCxnSpPr>
        <p:spPr>
          <a:xfrm>
            <a:off x="2755942" y="815009"/>
            <a:ext cx="15902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D9C62AC-59C7-0B41-B563-1830A746ED5A}"/>
              </a:ext>
            </a:extLst>
          </p:cNvPr>
          <p:cNvCxnSpPr>
            <a:cxnSpLocks/>
          </p:cNvCxnSpPr>
          <p:nvPr/>
        </p:nvCxnSpPr>
        <p:spPr>
          <a:xfrm flipV="1">
            <a:off x="2919527" y="377687"/>
            <a:ext cx="0" cy="43732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4407805-DDBB-2145-BAF2-0076D46BFEEA}"/>
              </a:ext>
            </a:extLst>
          </p:cNvPr>
          <p:cNvCxnSpPr>
            <a:cxnSpLocks/>
          </p:cNvCxnSpPr>
          <p:nvPr/>
        </p:nvCxnSpPr>
        <p:spPr>
          <a:xfrm>
            <a:off x="4477917" y="390939"/>
            <a:ext cx="36576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70DFF9B-CB11-AD43-ACE4-F076C49F2AB9}"/>
              </a:ext>
            </a:extLst>
          </p:cNvPr>
          <p:cNvCxnSpPr>
            <a:cxnSpLocks/>
          </p:cNvCxnSpPr>
          <p:nvPr/>
        </p:nvCxnSpPr>
        <p:spPr>
          <a:xfrm>
            <a:off x="7072038" y="390939"/>
            <a:ext cx="32004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3F0FAD1-A5A7-FC43-B277-53BC73E07FB1}"/>
              </a:ext>
            </a:extLst>
          </p:cNvPr>
          <p:cNvCxnSpPr>
            <a:cxnSpLocks/>
          </p:cNvCxnSpPr>
          <p:nvPr/>
        </p:nvCxnSpPr>
        <p:spPr>
          <a:xfrm flipH="1">
            <a:off x="9360673" y="1557131"/>
            <a:ext cx="25603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5FEF4D6-ECEC-2347-A56B-36B24E170F3F}"/>
              </a:ext>
            </a:extLst>
          </p:cNvPr>
          <p:cNvCxnSpPr>
            <a:cxnSpLocks/>
          </p:cNvCxnSpPr>
          <p:nvPr/>
        </p:nvCxnSpPr>
        <p:spPr>
          <a:xfrm>
            <a:off x="9616705" y="377687"/>
            <a:ext cx="0" cy="117043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81E2C9B-9061-A64C-9E84-9C882ED892B5}"/>
              </a:ext>
            </a:extLst>
          </p:cNvPr>
          <p:cNvCxnSpPr>
            <a:cxnSpLocks/>
          </p:cNvCxnSpPr>
          <p:nvPr/>
        </p:nvCxnSpPr>
        <p:spPr>
          <a:xfrm>
            <a:off x="9360673" y="377687"/>
            <a:ext cx="25603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A5E81692-A744-BE45-94E4-1D2727B8889E}"/>
              </a:ext>
            </a:extLst>
          </p:cNvPr>
          <p:cNvSpPr/>
          <p:nvPr/>
        </p:nvSpPr>
        <p:spPr>
          <a:xfrm>
            <a:off x="10041378" y="75069"/>
            <a:ext cx="2131635" cy="1925068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>
                    <a:lumMod val="50000"/>
                  </a:schemeClr>
                </a:solidFill>
              </a:rPr>
              <a:t>VPC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13C6A283-AA9C-694B-8E69-71CE69665F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79398" y="75068"/>
            <a:ext cx="317075" cy="317075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80CA90A1-9B00-824F-B81A-8C3FF9DC9930}"/>
              </a:ext>
            </a:extLst>
          </p:cNvPr>
          <p:cNvSpPr/>
          <p:nvPr/>
        </p:nvSpPr>
        <p:spPr>
          <a:xfrm>
            <a:off x="10087890" y="450989"/>
            <a:ext cx="2076429" cy="1563058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1"/>
                </a:solidFill>
              </a:rPr>
              <a:t>Private Subnet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B63D6F10-D1F6-B64E-8FC2-699C6A52940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00775" y="459188"/>
            <a:ext cx="274320" cy="274320"/>
          </a:xfrm>
          <a:prstGeom prst="rect">
            <a:avLst/>
          </a:prstGeom>
        </p:spPr>
      </p:pic>
      <p:pic>
        <p:nvPicPr>
          <p:cNvPr id="86" name="Graphic 85">
            <a:extLst>
              <a:ext uri="{FF2B5EF4-FFF2-40B4-BE49-F238E27FC236}">
                <a16:creationId xmlns:a16="http://schemas.microsoft.com/office/drawing/2014/main" id="{9D274DBF-3748-E440-9753-22146795ECE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683571" y="996422"/>
            <a:ext cx="914400" cy="91440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913C39BF-92C6-CD4F-9810-C32366D333AD}"/>
              </a:ext>
            </a:extLst>
          </p:cNvPr>
          <p:cNvSpPr/>
          <p:nvPr/>
        </p:nvSpPr>
        <p:spPr>
          <a:xfrm>
            <a:off x="10396473" y="733508"/>
            <a:ext cx="1488597" cy="117035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F3312"/>
                </a:solidFill>
              </a:rPr>
              <a:t>Security group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014D22C-29FF-DB4E-836B-6BFF36CBE47A}"/>
              </a:ext>
            </a:extLst>
          </p:cNvPr>
          <p:cNvSpPr txBox="1"/>
          <p:nvPr/>
        </p:nvSpPr>
        <p:spPr>
          <a:xfrm>
            <a:off x="69457" y="1695673"/>
            <a:ext cx="118655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Scheduled</a:t>
            </a:r>
          </a:p>
          <a:p>
            <a:pPr algn="ctr"/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CloudWatch</a:t>
            </a:r>
          </a:p>
          <a:p>
            <a:pPr algn="ctr"/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7D18C09-A535-1048-85A7-4D92FB97D2CB}"/>
              </a:ext>
            </a:extLst>
          </p:cNvPr>
          <p:cNvSpPr txBox="1"/>
          <p:nvPr/>
        </p:nvSpPr>
        <p:spPr>
          <a:xfrm>
            <a:off x="1274787" y="925679"/>
            <a:ext cx="11865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Source AMI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1F22963A-CDA1-4D4E-8BB6-E16EB25C4A4F}"/>
              </a:ext>
            </a:extLst>
          </p:cNvPr>
          <p:cNvSpPr/>
          <p:nvPr/>
        </p:nvSpPr>
        <p:spPr>
          <a:xfrm>
            <a:off x="3400534" y="2767094"/>
            <a:ext cx="2392223" cy="89356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Tag AMI</a:t>
            </a:r>
          </a:p>
          <a:p>
            <a:pPr algn="ct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ProductOSAndVersion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ProductName, version</a:t>
            </a:r>
          </a:p>
        </p:txBody>
      </p:sp>
      <p:pic>
        <p:nvPicPr>
          <p:cNvPr id="92" name="Graphic 91">
            <a:extLst>
              <a:ext uri="{FF2B5EF4-FFF2-40B4-BE49-F238E27FC236}">
                <a16:creationId xmlns:a16="http://schemas.microsoft.com/office/drawing/2014/main" id="{17D1CA40-EA23-6C4F-BECF-90748BC6E3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67694" y="2663856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34B02614-F99F-6549-8BBA-9389BE794115}"/>
              </a:ext>
            </a:extLst>
          </p:cNvPr>
          <p:cNvSpPr txBox="1"/>
          <p:nvPr/>
        </p:nvSpPr>
        <p:spPr>
          <a:xfrm>
            <a:off x="6233943" y="3514467"/>
            <a:ext cx="11865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Golden AMI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EAD8265-08CE-A747-BFCE-3BE47DAD13E0}"/>
              </a:ext>
            </a:extLst>
          </p:cNvPr>
          <p:cNvCxnSpPr>
            <a:cxnSpLocks/>
          </p:cNvCxnSpPr>
          <p:nvPr/>
        </p:nvCxnSpPr>
        <p:spPr>
          <a:xfrm>
            <a:off x="7249998" y="3192255"/>
            <a:ext cx="34100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Graphic 94">
            <a:extLst>
              <a:ext uri="{FF2B5EF4-FFF2-40B4-BE49-F238E27FC236}">
                <a16:creationId xmlns:a16="http://schemas.microsoft.com/office/drawing/2014/main" id="{826BDCB5-120B-8449-9F6D-DADA7DDAB1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78688" y="2976034"/>
            <a:ext cx="469900" cy="4699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587A7E01-8A60-BB48-82AF-57B84398BB83}"/>
              </a:ext>
            </a:extLst>
          </p:cNvPr>
          <p:cNvSpPr txBox="1"/>
          <p:nvPr/>
        </p:nvSpPr>
        <p:spPr>
          <a:xfrm>
            <a:off x="7670639" y="30075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EAE5A56-CC2D-4B45-9D84-C7E57E7CFB3E}"/>
              </a:ext>
            </a:extLst>
          </p:cNvPr>
          <p:cNvSpPr/>
          <p:nvPr/>
        </p:nvSpPr>
        <p:spPr>
          <a:xfrm>
            <a:off x="10032886" y="2915839"/>
            <a:ext cx="2131635" cy="1925068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>
                    <a:lumMod val="50000"/>
                  </a:schemeClr>
                </a:solidFill>
              </a:rPr>
              <a:t>VPC</a:t>
            </a:r>
          </a:p>
        </p:txBody>
      </p:sp>
      <p:pic>
        <p:nvPicPr>
          <p:cNvPr id="98" name="Graphic 97">
            <a:extLst>
              <a:ext uri="{FF2B5EF4-FFF2-40B4-BE49-F238E27FC236}">
                <a16:creationId xmlns:a16="http://schemas.microsoft.com/office/drawing/2014/main" id="{12828EF6-5055-BC4B-8E79-FC3E67555C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70906" y="2915838"/>
            <a:ext cx="317075" cy="317075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0CCE1458-8494-7143-B8C8-0FDE94DEDD65}"/>
              </a:ext>
            </a:extLst>
          </p:cNvPr>
          <p:cNvSpPr/>
          <p:nvPr/>
        </p:nvSpPr>
        <p:spPr>
          <a:xfrm>
            <a:off x="10079398" y="3291759"/>
            <a:ext cx="2076429" cy="1563058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1"/>
                </a:solidFill>
              </a:rPr>
              <a:t>Private Subnet</a:t>
            </a: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5BB008C0-D1D0-0044-989A-8DEFF1D6D17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092283" y="3299958"/>
            <a:ext cx="274320" cy="274320"/>
          </a:xfrm>
          <a:prstGeom prst="rect">
            <a:avLst/>
          </a:prstGeom>
        </p:spPr>
      </p:pic>
      <p:pic>
        <p:nvPicPr>
          <p:cNvPr id="101" name="Graphic 100">
            <a:extLst>
              <a:ext uri="{FF2B5EF4-FFF2-40B4-BE49-F238E27FC236}">
                <a16:creationId xmlns:a16="http://schemas.microsoft.com/office/drawing/2014/main" id="{D471CCA6-B501-6848-8A7F-B3DA98AD53B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675079" y="3837192"/>
            <a:ext cx="914400" cy="914400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B7BF4142-D94B-4848-B6B5-AAB34B8690D2}"/>
              </a:ext>
            </a:extLst>
          </p:cNvPr>
          <p:cNvSpPr/>
          <p:nvPr/>
        </p:nvSpPr>
        <p:spPr>
          <a:xfrm>
            <a:off x="10387981" y="3574278"/>
            <a:ext cx="1488597" cy="117035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F3312"/>
                </a:solidFill>
              </a:rPr>
              <a:t>Security group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F6D402E-9032-FA47-A0E0-CE7F4A402703}"/>
              </a:ext>
            </a:extLst>
          </p:cNvPr>
          <p:cNvSpPr txBox="1"/>
          <p:nvPr/>
        </p:nvSpPr>
        <p:spPr>
          <a:xfrm>
            <a:off x="5404536" y="4734723"/>
            <a:ext cx="11865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Approver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727DB6C-3FC7-D242-B5F6-395F4036CB9F}"/>
              </a:ext>
            </a:extLst>
          </p:cNvPr>
          <p:cNvSpPr txBox="1"/>
          <p:nvPr/>
        </p:nvSpPr>
        <p:spPr>
          <a:xfrm>
            <a:off x="1228081" y="5466629"/>
            <a:ext cx="11865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190ED1B-B643-7D40-8A23-91753FCB418E}"/>
              </a:ext>
            </a:extLst>
          </p:cNvPr>
          <p:cNvCxnSpPr>
            <a:cxnSpLocks/>
          </p:cNvCxnSpPr>
          <p:nvPr/>
        </p:nvCxnSpPr>
        <p:spPr>
          <a:xfrm flipH="1" flipV="1">
            <a:off x="2038779" y="3398544"/>
            <a:ext cx="6337" cy="95732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35D555C-264A-9E4A-AE47-97AD8AC6B00B}"/>
              </a:ext>
            </a:extLst>
          </p:cNvPr>
          <p:cNvCxnSpPr>
            <a:cxnSpLocks/>
          </p:cNvCxnSpPr>
          <p:nvPr/>
        </p:nvCxnSpPr>
        <p:spPr>
          <a:xfrm>
            <a:off x="2048465" y="4355864"/>
            <a:ext cx="119304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1DD2A62A-D49F-5F4B-8BFA-99E7F120373C}"/>
              </a:ext>
            </a:extLst>
          </p:cNvPr>
          <p:cNvSpPr/>
          <p:nvPr/>
        </p:nvSpPr>
        <p:spPr>
          <a:xfrm>
            <a:off x="3080745" y="3985532"/>
            <a:ext cx="1245577" cy="7406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Approve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06751E4-CA86-E844-B83A-680383B78E82}"/>
              </a:ext>
            </a:extLst>
          </p:cNvPr>
          <p:cNvCxnSpPr>
            <a:cxnSpLocks/>
          </p:cNvCxnSpPr>
          <p:nvPr/>
        </p:nvCxnSpPr>
        <p:spPr>
          <a:xfrm>
            <a:off x="4326322" y="4355864"/>
            <a:ext cx="52996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Graphic 114">
            <a:extLst>
              <a:ext uri="{FF2B5EF4-FFF2-40B4-BE49-F238E27FC236}">
                <a16:creationId xmlns:a16="http://schemas.microsoft.com/office/drawing/2014/main" id="{9EA9F0A3-73CA-0A40-AE11-9EEA0C9068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40048" y="4120914"/>
            <a:ext cx="469900" cy="46990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8FA69AF4-5F02-DC45-B0A2-D7841C1944F3}"/>
              </a:ext>
            </a:extLst>
          </p:cNvPr>
          <p:cNvSpPr txBox="1"/>
          <p:nvPr/>
        </p:nvSpPr>
        <p:spPr>
          <a:xfrm>
            <a:off x="4931999" y="41524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22301F7E-F1A6-2C4A-BBEC-3CA4D77BCCA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544845" y="3898664"/>
            <a:ext cx="914400" cy="914400"/>
          </a:xfrm>
          <a:prstGeom prst="rect">
            <a:avLst/>
          </a:prstGeom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96B1BC4-E644-474F-A917-EFFA2F31A575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5233685" y="4355864"/>
            <a:ext cx="31116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1DF249F-B297-254F-8064-5B1D003D4939}"/>
              </a:ext>
            </a:extLst>
          </p:cNvPr>
          <p:cNvCxnSpPr>
            <a:cxnSpLocks/>
          </p:cNvCxnSpPr>
          <p:nvPr/>
        </p:nvCxnSpPr>
        <p:spPr>
          <a:xfrm flipH="1">
            <a:off x="6303221" y="4314061"/>
            <a:ext cx="533389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Graphic 122">
            <a:extLst>
              <a:ext uri="{FF2B5EF4-FFF2-40B4-BE49-F238E27FC236}">
                <a16:creationId xmlns:a16="http://schemas.microsoft.com/office/drawing/2014/main" id="{1F62DEA2-E26C-C14C-81FA-192E6A1BAA8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878190" y="3898664"/>
            <a:ext cx="914400" cy="914400"/>
          </a:xfrm>
          <a:prstGeom prst="rect">
            <a:avLst/>
          </a:prstGeom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861D1809-964B-704B-84A5-69D8BC64911A}"/>
              </a:ext>
            </a:extLst>
          </p:cNvPr>
          <p:cNvSpPr/>
          <p:nvPr/>
        </p:nvSpPr>
        <p:spPr>
          <a:xfrm>
            <a:off x="8079688" y="2679464"/>
            <a:ext cx="1767235" cy="3105109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accent3"/>
              </a:solidFill>
            </a:endParaRPr>
          </a:p>
        </p:txBody>
      </p:sp>
      <p:pic>
        <p:nvPicPr>
          <p:cNvPr id="127" name="Graphic 126">
            <a:extLst>
              <a:ext uri="{FF2B5EF4-FFF2-40B4-BE49-F238E27FC236}">
                <a16:creationId xmlns:a16="http://schemas.microsoft.com/office/drawing/2014/main" id="{C337C934-7D03-AC43-8517-7CAD78E146F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245352" y="3856861"/>
            <a:ext cx="914400" cy="914400"/>
          </a:xfrm>
          <a:prstGeom prst="rect">
            <a:avLst/>
          </a:prstGeom>
        </p:spPr>
      </p:pic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A112B9A7-1042-CE44-9715-05576B370D36}"/>
              </a:ext>
            </a:extLst>
          </p:cNvPr>
          <p:cNvSpPr/>
          <p:nvPr/>
        </p:nvSpPr>
        <p:spPr>
          <a:xfrm>
            <a:off x="8270788" y="4895220"/>
            <a:ext cx="1385034" cy="7406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Perform Assessment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783B46C9-F783-D34C-8C7C-3F208A341455}"/>
              </a:ext>
            </a:extLst>
          </p:cNvPr>
          <p:cNvSpPr/>
          <p:nvPr/>
        </p:nvSpPr>
        <p:spPr>
          <a:xfrm>
            <a:off x="8129093" y="3806855"/>
            <a:ext cx="1652464" cy="7406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Install Amazon Inspector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DF68D7AB-C9EF-F044-8F6F-5ED4A6C692F9}"/>
              </a:ext>
            </a:extLst>
          </p:cNvPr>
          <p:cNvSpPr/>
          <p:nvPr/>
        </p:nvSpPr>
        <p:spPr>
          <a:xfrm>
            <a:off x="8367626" y="2773803"/>
            <a:ext cx="1245577" cy="7406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Launch an instance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4B9D148-9131-954C-A2B4-AD61604D26AA}"/>
              </a:ext>
            </a:extLst>
          </p:cNvPr>
          <p:cNvCxnSpPr>
            <a:cxnSpLocks/>
          </p:cNvCxnSpPr>
          <p:nvPr/>
        </p:nvCxnSpPr>
        <p:spPr>
          <a:xfrm>
            <a:off x="5791328" y="3192255"/>
            <a:ext cx="566928" cy="50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0AABC5E-6F7E-FA48-861D-A84C0CB33E69}"/>
              </a:ext>
            </a:extLst>
          </p:cNvPr>
          <p:cNvCxnSpPr>
            <a:cxnSpLocks/>
          </p:cNvCxnSpPr>
          <p:nvPr/>
        </p:nvCxnSpPr>
        <p:spPr>
          <a:xfrm>
            <a:off x="8010902" y="3187198"/>
            <a:ext cx="320040" cy="50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591981C-F906-6A49-8AD7-9F60ACF54C54}"/>
              </a:ext>
            </a:extLst>
          </p:cNvPr>
          <p:cNvCxnSpPr>
            <a:cxnSpLocks/>
          </p:cNvCxnSpPr>
          <p:nvPr/>
        </p:nvCxnSpPr>
        <p:spPr>
          <a:xfrm>
            <a:off x="3078391" y="3210984"/>
            <a:ext cx="29260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3C44C62-1233-BD4C-BD0E-528DFF1202FC}"/>
              </a:ext>
            </a:extLst>
          </p:cNvPr>
          <p:cNvCxnSpPr>
            <a:cxnSpLocks/>
          </p:cNvCxnSpPr>
          <p:nvPr/>
        </p:nvCxnSpPr>
        <p:spPr>
          <a:xfrm flipH="1">
            <a:off x="4874930" y="5519472"/>
            <a:ext cx="338030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Graphic 140">
            <a:extLst>
              <a:ext uri="{FF2B5EF4-FFF2-40B4-BE49-F238E27FC236}">
                <a16:creationId xmlns:a16="http://schemas.microsoft.com/office/drawing/2014/main" id="{F66A1FBD-373C-684C-A311-13A21A70AA2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148929" y="5098773"/>
            <a:ext cx="685800" cy="685800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EB12D25-BCBF-4245-8738-113D9157A9E5}"/>
              </a:ext>
            </a:extLst>
          </p:cNvPr>
          <p:cNvCxnSpPr>
            <a:cxnSpLocks/>
          </p:cNvCxnSpPr>
          <p:nvPr/>
        </p:nvCxnSpPr>
        <p:spPr>
          <a:xfrm>
            <a:off x="1794039" y="5505987"/>
            <a:ext cx="2286000" cy="1217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C61EC61-5997-9D4E-8296-AB2AA0F00ECC}"/>
              </a:ext>
            </a:extLst>
          </p:cNvPr>
          <p:cNvSpPr txBox="1"/>
          <p:nvPr/>
        </p:nvSpPr>
        <p:spPr>
          <a:xfrm>
            <a:off x="-56444" y="5672493"/>
            <a:ext cx="41423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GoldenAMI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/{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prodOS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}/{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prodName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}/{version}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GoldenAMI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InspectorInstallationMetaData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/{{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ImageID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1480E3B-C0DF-9749-B0AA-71417F5F032F}"/>
              </a:ext>
            </a:extLst>
          </p:cNvPr>
          <p:cNvCxnSpPr>
            <a:cxnSpLocks/>
          </p:cNvCxnSpPr>
          <p:nvPr/>
        </p:nvCxnSpPr>
        <p:spPr>
          <a:xfrm>
            <a:off x="9712388" y="1049188"/>
            <a:ext cx="269070" cy="0"/>
          </a:xfrm>
          <a:prstGeom prst="straightConnector1">
            <a:avLst/>
          </a:prstGeom>
          <a:ln w="12700">
            <a:solidFill>
              <a:schemeClr val="accent3"/>
            </a:solidFill>
            <a:prstDash val="sys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98C5482-577E-F340-A049-2FC7481BCDD0}"/>
              </a:ext>
            </a:extLst>
          </p:cNvPr>
          <p:cNvCxnSpPr>
            <a:cxnSpLocks/>
          </p:cNvCxnSpPr>
          <p:nvPr/>
        </p:nvCxnSpPr>
        <p:spPr>
          <a:xfrm flipV="1">
            <a:off x="10934111" y="4920946"/>
            <a:ext cx="0" cy="497735"/>
          </a:xfrm>
          <a:prstGeom prst="straightConnector1">
            <a:avLst/>
          </a:prstGeom>
          <a:ln w="12700">
            <a:solidFill>
              <a:schemeClr val="accent3"/>
            </a:solidFill>
            <a:prstDash val="sys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9A1EF46-17BF-534B-A138-F348BDBAF354}"/>
              </a:ext>
            </a:extLst>
          </p:cNvPr>
          <p:cNvCxnSpPr>
            <a:cxnSpLocks/>
          </p:cNvCxnSpPr>
          <p:nvPr/>
        </p:nvCxnSpPr>
        <p:spPr>
          <a:xfrm>
            <a:off x="9846923" y="5418681"/>
            <a:ext cx="1087188" cy="0"/>
          </a:xfrm>
          <a:prstGeom prst="straightConnector1">
            <a:avLst/>
          </a:prstGeom>
          <a:ln w="12700">
            <a:solidFill>
              <a:schemeClr val="accent3"/>
            </a:solidFill>
            <a:prstDash val="sys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53568B0-886E-FB45-AD23-3AFD6F8C0F3C}"/>
              </a:ext>
            </a:extLst>
          </p:cNvPr>
          <p:cNvCxnSpPr>
            <a:cxnSpLocks/>
          </p:cNvCxnSpPr>
          <p:nvPr/>
        </p:nvCxnSpPr>
        <p:spPr>
          <a:xfrm flipH="1">
            <a:off x="8902537" y="3514467"/>
            <a:ext cx="0" cy="24709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99ACC2E-924D-F447-B2D7-A2B403A4D17C}"/>
              </a:ext>
            </a:extLst>
          </p:cNvPr>
          <p:cNvCxnSpPr>
            <a:cxnSpLocks/>
          </p:cNvCxnSpPr>
          <p:nvPr/>
        </p:nvCxnSpPr>
        <p:spPr>
          <a:xfrm flipH="1">
            <a:off x="8902537" y="4565967"/>
            <a:ext cx="0" cy="24709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6D838818-F362-794E-A0EB-AF055BA20423}"/>
              </a:ext>
            </a:extLst>
          </p:cNvPr>
          <p:cNvSpPr txBox="1"/>
          <p:nvPr/>
        </p:nvSpPr>
        <p:spPr>
          <a:xfrm>
            <a:off x="1200761" y="6273600"/>
            <a:ext cx="11865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A2B9ACE-A4FD-CB42-A178-C046DE5D73E3}"/>
              </a:ext>
            </a:extLst>
          </p:cNvPr>
          <p:cNvSpPr txBox="1"/>
          <p:nvPr/>
        </p:nvSpPr>
        <p:spPr>
          <a:xfrm>
            <a:off x="1052652" y="6470054"/>
            <a:ext cx="15438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GoldenAMI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/latest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110CFA2-3106-0847-BE78-7D30FFFD1D1D}"/>
              </a:ext>
            </a:extLst>
          </p:cNvPr>
          <p:cNvSpPr txBox="1"/>
          <p:nvPr/>
        </p:nvSpPr>
        <p:spPr>
          <a:xfrm>
            <a:off x="6824346" y="5595528"/>
            <a:ext cx="11865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2F61B61-59FC-9E4F-9F39-6BE5414A6028}"/>
              </a:ext>
            </a:extLst>
          </p:cNvPr>
          <p:cNvSpPr txBox="1"/>
          <p:nvPr/>
        </p:nvSpPr>
        <p:spPr>
          <a:xfrm>
            <a:off x="5046196" y="5773103"/>
            <a:ext cx="594359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GoldenAMI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/{{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prodOS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}}/{{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}}/{{version}}/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NumCVEs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GoldenAMI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/{{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prodOS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}}/{{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}}/{{version}}/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LatestAsessmentRunARN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GoldenAMI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/{{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prodOS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}}/{{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}}/{{version}}/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assessmentLink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GoldenAMI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/{{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prodOS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}}/{{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}}/{{version}}/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assessmentTemplateARN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GoldenAMI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/{{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prodOS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}}/{{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}}/{{version}}/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latestInstance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35C2D59-592D-3D44-9CF3-27D58A23BCC6}"/>
              </a:ext>
            </a:extLst>
          </p:cNvPr>
          <p:cNvSpPr txBox="1"/>
          <p:nvPr/>
        </p:nvSpPr>
        <p:spPr>
          <a:xfrm>
            <a:off x="3875846" y="5727211"/>
            <a:ext cx="118655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SSM</a:t>
            </a:r>
          </a:p>
          <a:p>
            <a:pPr algn="ctr"/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</a:p>
          <a:p>
            <a:pPr algn="ctr"/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A400364-F8FA-B941-97F1-4B465DBE9B55}"/>
              </a:ext>
            </a:extLst>
          </p:cNvPr>
          <p:cNvSpPr txBox="1"/>
          <p:nvPr/>
        </p:nvSpPr>
        <p:spPr>
          <a:xfrm>
            <a:off x="6749583" y="4749026"/>
            <a:ext cx="11865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Amazon SNS 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E6CCEAE9-8094-6A44-8E98-AE1F2E031A48}"/>
              </a:ext>
            </a:extLst>
          </p:cNvPr>
          <p:cNvCxnSpPr>
            <a:cxnSpLocks/>
          </p:cNvCxnSpPr>
          <p:nvPr/>
        </p:nvCxnSpPr>
        <p:spPr>
          <a:xfrm flipH="1">
            <a:off x="6002980" y="1515515"/>
            <a:ext cx="25603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A0B0605-6E78-6D49-8F9A-B1410DDB95E6}"/>
              </a:ext>
            </a:extLst>
          </p:cNvPr>
          <p:cNvCxnSpPr>
            <a:cxnSpLocks/>
          </p:cNvCxnSpPr>
          <p:nvPr/>
        </p:nvCxnSpPr>
        <p:spPr>
          <a:xfrm flipH="1">
            <a:off x="4487085" y="1515515"/>
            <a:ext cx="25603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02154C56-3A15-B44A-9CD2-7F638C9955D8}"/>
              </a:ext>
            </a:extLst>
          </p:cNvPr>
          <p:cNvCxnSpPr>
            <a:cxnSpLocks/>
          </p:cNvCxnSpPr>
          <p:nvPr/>
        </p:nvCxnSpPr>
        <p:spPr>
          <a:xfrm flipV="1">
            <a:off x="3864296" y="1903867"/>
            <a:ext cx="0" cy="43732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73A3D9CB-5BEB-AA43-9C44-1C16DC57DF4E}"/>
              </a:ext>
            </a:extLst>
          </p:cNvPr>
          <p:cNvCxnSpPr>
            <a:cxnSpLocks/>
          </p:cNvCxnSpPr>
          <p:nvPr/>
        </p:nvCxnSpPr>
        <p:spPr>
          <a:xfrm>
            <a:off x="3864296" y="2344030"/>
            <a:ext cx="301389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7891D90-E0CE-C444-91B8-31ECC998EEE0}"/>
              </a:ext>
            </a:extLst>
          </p:cNvPr>
          <p:cNvCxnSpPr>
            <a:cxnSpLocks/>
          </p:cNvCxnSpPr>
          <p:nvPr/>
        </p:nvCxnSpPr>
        <p:spPr>
          <a:xfrm flipH="1">
            <a:off x="6878190" y="2341190"/>
            <a:ext cx="0" cy="24709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8F69A985-2793-864F-98CE-2CAB030C6F6E}"/>
              </a:ext>
            </a:extLst>
          </p:cNvPr>
          <p:cNvCxnSpPr>
            <a:cxnSpLocks/>
          </p:cNvCxnSpPr>
          <p:nvPr/>
        </p:nvCxnSpPr>
        <p:spPr>
          <a:xfrm flipV="1">
            <a:off x="1298966" y="3467557"/>
            <a:ext cx="279599" cy="1070543"/>
          </a:xfrm>
          <a:prstGeom prst="straightConnector1">
            <a:avLst/>
          </a:prstGeom>
          <a:ln w="12700">
            <a:solidFill>
              <a:schemeClr val="accent3"/>
            </a:solidFill>
            <a:prstDash val="sys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84F63163-F77C-9F4E-B6C3-D05311D5715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119935" y="1306136"/>
            <a:ext cx="550581" cy="1211229"/>
          </a:xfrm>
          <a:prstGeom prst="straightConnector1">
            <a:avLst/>
          </a:prstGeom>
          <a:ln w="12700">
            <a:solidFill>
              <a:schemeClr val="accent3"/>
            </a:solidFill>
            <a:prstDash val="sys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42CB8365-F1E3-2D44-9B15-25BE215C0BF7}"/>
              </a:ext>
            </a:extLst>
          </p:cNvPr>
          <p:cNvCxnSpPr>
            <a:cxnSpLocks/>
          </p:cNvCxnSpPr>
          <p:nvPr/>
        </p:nvCxnSpPr>
        <p:spPr>
          <a:xfrm flipV="1">
            <a:off x="1052823" y="3162439"/>
            <a:ext cx="354210" cy="146312"/>
          </a:xfrm>
          <a:prstGeom prst="straightConnector1">
            <a:avLst/>
          </a:prstGeom>
          <a:ln w="12700">
            <a:solidFill>
              <a:schemeClr val="accent3"/>
            </a:solidFill>
            <a:prstDash val="sys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4B08690-BDF7-1847-A08C-E919368F969C}"/>
              </a:ext>
            </a:extLst>
          </p:cNvPr>
          <p:cNvCxnSpPr>
            <a:cxnSpLocks/>
          </p:cNvCxnSpPr>
          <p:nvPr/>
        </p:nvCxnSpPr>
        <p:spPr>
          <a:xfrm>
            <a:off x="7975955" y="4521617"/>
            <a:ext cx="8183" cy="8321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790EE725-1DFA-9645-9BE7-4496BBD96F19}"/>
              </a:ext>
            </a:extLst>
          </p:cNvPr>
          <p:cNvCxnSpPr>
            <a:cxnSpLocks/>
          </p:cNvCxnSpPr>
          <p:nvPr/>
        </p:nvCxnSpPr>
        <p:spPr>
          <a:xfrm>
            <a:off x="7972325" y="5355926"/>
            <a:ext cx="395301" cy="336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52A7F774-630D-104F-8374-BEC3D928E3E1}"/>
              </a:ext>
            </a:extLst>
          </p:cNvPr>
          <p:cNvCxnSpPr>
            <a:cxnSpLocks/>
          </p:cNvCxnSpPr>
          <p:nvPr/>
        </p:nvCxnSpPr>
        <p:spPr>
          <a:xfrm flipH="1">
            <a:off x="7743675" y="4521801"/>
            <a:ext cx="2286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73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179287D-DA8A-2545-B1D5-38E3F1B20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373889" y="-16283"/>
            <a:ext cx="941032" cy="914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A652135-9FEF-B14B-B3C2-78AEF1D552E3}"/>
              </a:ext>
            </a:extLst>
          </p:cNvPr>
          <p:cNvSpPr/>
          <p:nvPr/>
        </p:nvSpPr>
        <p:spPr>
          <a:xfrm>
            <a:off x="682062" y="2323899"/>
            <a:ext cx="4481689" cy="43861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06DDBB9-4813-0C4A-9E0E-B545783BF8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063" y="2323899"/>
            <a:ext cx="457200" cy="457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78E3E86-8B4E-A147-9489-442410BDA412}"/>
              </a:ext>
            </a:extLst>
          </p:cNvPr>
          <p:cNvSpPr/>
          <p:nvPr/>
        </p:nvSpPr>
        <p:spPr>
          <a:xfrm>
            <a:off x="910663" y="2984551"/>
            <a:ext cx="1828800" cy="17633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B50D91-9AD8-9844-A9C7-B7FF112CD5A1}"/>
              </a:ext>
            </a:extLst>
          </p:cNvPr>
          <p:cNvSpPr/>
          <p:nvPr/>
        </p:nvSpPr>
        <p:spPr>
          <a:xfrm>
            <a:off x="2968063" y="2984551"/>
            <a:ext cx="1828800" cy="17633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39ACB8-5308-074F-8222-6F0EB5A8F999}"/>
              </a:ext>
            </a:extLst>
          </p:cNvPr>
          <p:cNvSpPr txBox="1"/>
          <p:nvPr/>
        </p:nvSpPr>
        <p:spPr>
          <a:xfrm>
            <a:off x="1244286" y="4747848"/>
            <a:ext cx="1161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Blue </a:t>
            </a:r>
            <a:r>
              <a:rPr lang="en-US" b="1" dirty="0" err="1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Env</a:t>
            </a:r>
            <a:endParaRPr lang="en-US" b="1" dirty="0">
              <a:solidFill>
                <a:schemeClr val="accent5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r>
              <a:rPr lang="en-US" b="1" dirty="0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(live)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545E2F-2168-F749-9052-90250431E6E1}"/>
              </a:ext>
            </a:extLst>
          </p:cNvPr>
          <p:cNvSpPr txBox="1"/>
          <p:nvPr/>
        </p:nvSpPr>
        <p:spPr>
          <a:xfrm>
            <a:off x="3308652" y="4766901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Green </a:t>
            </a:r>
            <a:r>
              <a:rPr lang="en-US" b="1" dirty="0" err="1">
                <a:solidFill>
                  <a:schemeClr val="accent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Env</a:t>
            </a:r>
            <a:endParaRPr lang="en-US" b="1" dirty="0">
              <a:solidFill>
                <a:schemeClr val="accent6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2BEA37E-358C-8449-90B6-91276F4971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67863" y="3316161"/>
            <a:ext cx="914400" cy="9144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C52FE65-61C6-734C-BDB0-67E26B494D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5263" y="3316161"/>
            <a:ext cx="914400" cy="9144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2E7D3471-4682-C24C-8255-01EB8CAE53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6247" y="5594893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0BC0F2D-B4DE-604E-92BD-0CCB23D86E5C}"/>
              </a:ext>
            </a:extLst>
          </p:cNvPr>
          <p:cNvSpPr txBox="1"/>
          <p:nvPr/>
        </p:nvSpPr>
        <p:spPr>
          <a:xfrm>
            <a:off x="1139263" y="2323899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Region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EB84604-F4D8-B34C-BE97-D9D33E9FEB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88805" y="1384655"/>
            <a:ext cx="711200" cy="7112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1C0F24-AB1F-9D49-8A27-8B3FC2D327AD}"/>
              </a:ext>
            </a:extLst>
          </p:cNvPr>
          <p:cNvCxnSpPr>
            <a:cxnSpLocks/>
          </p:cNvCxnSpPr>
          <p:nvPr/>
        </p:nvCxnSpPr>
        <p:spPr>
          <a:xfrm flipH="1">
            <a:off x="2834640" y="896112"/>
            <a:ext cx="0" cy="42062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5D185B-4702-1842-A9C3-95030F369C23}"/>
              </a:ext>
            </a:extLst>
          </p:cNvPr>
          <p:cNvCxnSpPr>
            <a:cxnSpLocks/>
          </p:cNvCxnSpPr>
          <p:nvPr/>
        </p:nvCxnSpPr>
        <p:spPr>
          <a:xfrm flipH="1">
            <a:off x="2444297" y="2095855"/>
            <a:ext cx="390343" cy="88869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C25F5E4-260C-EF40-9817-6474AD05D1B7}"/>
              </a:ext>
            </a:extLst>
          </p:cNvPr>
          <p:cNvSpPr txBox="1"/>
          <p:nvPr/>
        </p:nvSpPr>
        <p:spPr>
          <a:xfrm>
            <a:off x="1446778" y="4332287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 v1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C1107C-42FF-6E49-B21A-08C7C4FA76F3}"/>
              </a:ext>
            </a:extLst>
          </p:cNvPr>
          <p:cNvSpPr txBox="1"/>
          <p:nvPr/>
        </p:nvSpPr>
        <p:spPr>
          <a:xfrm>
            <a:off x="3508800" y="4332287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 v2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305696-2595-A247-99B4-44B8E249BB0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450294" y="4747848"/>
            <a:ext cx="383153" cy="8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1DCA53-BE94-B34F-B951-CA948C4D35B3}"/>
              </a:ext>
            </a:extLst>
          </p:cNvPr>
          <p:cNvSpPr txBox="1"/>
          <p:nvPr/>
        </p:nvSpPr>
        <p:spPr>
          <a:xfrm>
            <a:off x="2251129" y="6378596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Database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E0EC9D-683A-964B-A53D-EDD751347409}"/>
              </a:ext>
            </a:extLst>
          </p:cNvPr>
          <p:cNvSpPr txBox="1"/>
          <p:nvPr/>
        </p:nvSpPr>
        <p:spPr>
          <a:xfrm>
            <a:off x="3200005" y="1411714"/>
            <a:ext cx="2052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Route 53</a:t>
            </a:r>
          </a:p>
          <a:p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DNS Endpoint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9EFB99D-40D0-8840-9CD6-85415A203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908039" y="-16283"/>
            <a:ext cx="941032" cy="9144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A2D2DE8-D601-2541-A0CA-7CA5E4C743F3}"/>
              </a:ext>
            </a:extLst>
          </p:cNvPr>
          <p:cNvSpPr/>
          <p:nvPr/>
        </p:nvSpPr>
        <p:spPr>
          <a:xfrm>
            <a:off x="7141206" y="2361820"/>
            <a:ext cx="4455168" cy="43861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FF603367-E1AE-1D4D-A4D7-A51A41326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41206" y="2361820"/>
            <a:ext cx="457200" cy="4572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DBC23FB-1D19-E840-A598-4EC8EA6BBA47}"/>
              </a:ext>
            </a:extLst>
          </p:cNvPr>
          <p:cNvSpPr/>
          <p:nvPr/>
        </p:nvSpPr>
        <p:spPr>
          <a:xfrm>
            <a:off x="7369806" y="3022472"/>
            <a:ext cx="1828800" cy="17633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7BB1BB6-7FBA-1540-9EDF-B38CF21BB076}"/>
              </a:ext>
            </a:extLst>
          </p:cNvPr>
          <p:cNvSpPr/>
          <p:nvPr/>
        </p:nvSpPr>
        <p:spPr>
          <a:xfrm>
            <a:off x="9427206" y="3022472"/>
            <a:ext cx="1828800" cy="17633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3CB456-8A81-B949-8C7A-83E2F37CFBC3}"/>
              </a:ext>
            </a:extLst>
          </p:cNvPr>
          <p:cNvSpPr txBox="1"/>
          <p:nvPr/>
        </p:nvSpPr>
        <p:spPr>
          <a:xfrm>
            <a:off x="7703429" y="4785769"/>
            <a:ext cx="1161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Blue </a:t>
            </a:r>
            <a:r>
              <a:rPr lang="en-US" b="1" dirty="0" err="1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Env</a:t>
            </a:r>
            <a:endParaRPr lang="en-US" b="1" dirty="0">
              <a:solidFill>
                <a:schemeClr val="accent5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43873F-1F1A-034F-B0C7-47AD35535510}"/>
              </a:ext>
            </a:extLst>
          </p:cNvPr>
          <p:cNvSpPr txBox="1"/>
          <p:nvPr/>
        </p:nvSpPr>
        <p:spPr>
          <a:xfrm>
            <a:off x="9767795" y="4804822"/>
            <a:ext cx="1290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Green </a:t>
            </a:r>
            <a:r>
              <a:rPr lang="en-US" b="1" dirty="0" err="1">
                <a:solidFill>
                  <a:schemeClr val="accent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Env</a:t>
            </a:r>
            <a:endParaRPr lang="en-US" b="1" dirty="0">
              <a:solidFill>
                <a:schemeClr val="accent6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r>
              <a:rPr lang="en-US" b="1" dirty="0">
                <a:solidFill>
                  <a:schemeClr val="accent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(live)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712810D8-0B5C-4F41-ABBB-06CEBAAD5A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27006" y="3354082"/>
            <a:ext cx="914400" cy="9144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91C17B72-F4F3-CB47-870F-A192374EC3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4406" y="3354082"/>
            <a:ext cx="914400" cy="9144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DE5B4AB1-F62E-6F45-BD8F-27AD1448DC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35390" y="5632814"/>
            <a:ext cx="914400" cy="9144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F91BD65-B03C-BC42-93B9-0205ED5190A5}"/>
              </a:ext>
            </a:extLst>
          </p:cNvPr>
          <p:cNvSpPr txBox="1"/>
          <p:nvPr/>
        </p:nvSpPr>
        <p:spPr>
          <a:xfrm>
            <a:off x="7598406" y="236182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Region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2A71C762-C3A1-DE4A-8AD5-B6296F2293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22955" y="1384655"/>
            <a:ext cx="711200" cy="7112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56DB76A-F2C2-024C-A818-1F9841233513}"/>
              </a:ext>
            </a:extLst>
          </p:cNvPr>
          <p:cNvCxnSpPr>
            <a:cxnSpLocks/>
          </p:cNvCxnSpPr>
          <p:nvPr/>
        </p:nvCxnSpPr>
        <p:spPr>
          <a:xfrm flipH="1">
            <a:off x="9368790" y="896112"/>
            <a:ext cx="0" cy="42062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1239A5-3DBB-6049-B0E9-0E8278A8E899}"/>
              </a:ext>
            </a:extLst>
          </p:cNvPr>
          <p:cNvCxnSpPr>
            <a:cxnSpLocks/>
          </p:cNvCxnSpPr>
          <p:nvPr/>
        </p:nvCxnSpPr>
        <p:spPr>
          <a:xfrm>
            <a:off x="9368790" y="2095855"/>
            <a:ext cx="365365" cy="96536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84900CB-C112-AB46-B77B-702B86975A27}"/>
              </a:ext>
            </a:extLst>
          </p:cNvPr>
          <p:cNvSpPr txBox="1"/>
          <p:nvPr/>
        </p:nvSpPr>
        <p:spPr>
          <a:xfrm>
            <a:off x="7905921" y="4370208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 v1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4521B6-D503-2445-9A61-6EA4713F3A6F}"/>
              </a:ext>
            </a:extLst>
          </p:cNvPr>
          <p:cNvSpPr txBox="1"/>
          <p:nvPr/>
        </p:nvSpPr>
        <p:spPr>
          <a:xfrm>
            <a:off x="9967943" y="4370208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 v2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EBC3D11-4CCB-9D4C-8ED8-947B367EFCB8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9292590" y="4804822"/>
            <a:ext cx="475205" cy="82799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E22947B-5153-7140-9D8E-4E5F3F730709}"/>
              </a:ext>
            </a:extLst>
          </p:cNvPr>
          <p:cNvSpPr txBox="1"/>
          <p:nvPr/>
        </p:nvSpPr>
        <p:spPr>
          <a:xfrm>
            <a:off x="8710272" y="6416517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Database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A02FB5-8412-DA4F-A137-02F21B9AA625}"/>
              </a:ext>
            </a:extLst>
          </p:cNvPr>
          <p:cNvSpPr txBox="1"/>
          <p:nvPr/>
        </p:nvSpPr>
        <p:spPr>
          <a:xfrm>
            <a:off x="9734155" y="1411714"/>
            <a:ext cx="2052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Route 53</a:t>
            </a:r>
          </a:p>
          <a:p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DNS Endpoint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A045AA-C127-FF4A-BF3E-E9B246F99273}"/>
              </a:ext>
            </a:extLst>
          </p:cNvPr>
          <p:cNvCxnSpPr/>
          <p:nvPr/>
        </p:nvCxnSpPr>
        <p:spPr>
          <a:xfrm>
            <a:off x="5398621" y="4480280"/>
            <a:ext cx="164592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59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B230D96A-468C-FE41-A43A-9BFADB918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7815" y="10184"/>
            <a:ext cx="1371600" cy="13716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48CB3D5-A896-DC41-962A-8AE17FEA0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69620" y="1962644"/>
            <a:ext cx="1371600" cy="13716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78CB751-05A7-8641-9A48-5806ED4B0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20814" y="3757000"/>
            <a:ext cx="1371600" cy="13716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9CC240A-32A6-B542-A1DE-A3F95ED689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26003" y="3754418"/>
            <a:ext cx="1371600" cy="1371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AF70714-BE1F-E54D-9B24-537BF9691E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50078" y="4934202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2E04981-19A4-5145-A9E9-AF885F486A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80850" y="2794560"/>
            <a:ext cx="548640" cy="54864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52CA2A-8F96-8A46-B371-777C82FFA1CF}"/>
              </a:ext>
            </a:extLst>
          </p:cNvPr>
          <p:cNvCxnSpPr>
            <a:cxnSpLocks/>
          </p:cNvCxnSpPr>
          <p:nvPr/>
        </p:nvCxnSpPr>
        <p:spPr>
          <a:xfrm>
            <a:off x="5598305" y="4319627"/>
            <a:ext cx="365760" cy="0"/>
          </a:xfrm>
          <a:prstGeom prst="straightConnector1">
            <a:avLst/>
          </a:prstGeom>
          <a:ln w="635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883E88-E32E-1C4A-A9D2-1372455E276B}"/>
              </a:ext>
            </a:extLst>
          </p:cNvPr>
          <p:cNvCxnSpPr>
            <a:cxnSpLocks/>
          </p:cNvCxnSpPr>
          <p:nvPr/>
        </p:nvCxnSpPr>
        <p:spPr>
          <a:xfrm flipH="1">
            <a:off x="4270624" y="4319627"/>
            <a:ext cx="365760" cy="0"/>
          </a:xfrm>
          <a:prstGeom prst="straightConnector1">
            <a:avLst/>
          </a:prstGeom>
          <a:ln w="635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51E744-B02C-AE4F-AA3A-DD3E1C4A946F}"/>
              </a:ext>
            </a:extLst>
          </p:cNvPr>
          <p:cNvCxnSpPr>
            <a:cxnSpLocks/>
          </p:cNvCxnSpPr>
          <p:nvPr/>
        </p:nvCxnSpPr>
        <p:spPr>
          <a:xfrm>
            <a:off x="5109209" y="4489942"/>
            <a:ext cx="0" cy="365760"/>
          </a:xfrm>
          <a:prstGeom prst="straightConnector1">
            <a:avLst/>
          </a:prstGeom>
          <a:ln w="635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D49C389-25E7-3A4C-8F00-E5D479BD5685}"/>
              </a:ext>
            </a:extLst>
          </p:cNvPr>
          <p:cNvSpPr txBox="1"/>
          <p:nvPr/>
        </p:nvSpPr>
        <p:spPr>
          <a:xfrm>
            <a:off x="4636384" y="412061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Targets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3AD85B-75DE-854B-BD55-3919876F8009}"/>
              </a:ext>
            </a:extLst>
          </p:cNvPr>
          <p:cNvSpPr txBox="1"/>
          <p:nvPr/>
        </p:nvSpPr>
        <p:spPr>
          <a:xfrm>
            <a:off x="4458811" y="6230413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Patch Group 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2895EC-136F-604E-A7C7-8623C03A81EA}"/>
              </a:ext>
            </a:extLst>
          </p:cNvPr>
          <p:cNvSpPr txBox="1"/>
          <p:nvPr/>
        </p:nvSpPr>
        <p:spPr>
          <a:xfrm>
            <a:off x="2850179" y="5152220"/>
            <a:ext cx="1394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Patch Group 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D7D13F-A035-C546-8403-52BFE83402C2}"/>
              </a:ext>
            </a:extLst>
          </p:cNvPr>
          <p:cNvSpPr txBox="1"/>
          <p:nvPr/>
        </p:nvSpPr>
        <p:spPr>
          <a:xfrm>
            <a:off x="5914233" y="5152220"/>
            <a:ext cx="1649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Tagged Instances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80899F-5B3F-584A-8665-6A0658072198}"/>
              </a:ext>
            </a:extLst>
          </p:cNvPr>
          <p:cNvSpPr txBox="1"/>
          <p:nvPr/>
        </p:nvSpPr>
        <p:spPr>
          <a:xfrm>
            <a:off x="8581306" y="2386834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Maintenance</a:t>
            </a:r>
          </a:p>
          <a:p>
            <a:r>
              <a:rPr lang="en-US" sz="1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Window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27BF5C-B7C7-B744-A89A-883F97AF219F}"/>
              </a:ext>
            </a:extLst>
          </p:cNvPr>
          <p:cNvSpPr txBox="1"/>
          <p:nvPr/>
        </p:nvSpPr>
        <p:spPr>
          <a:xfrm>
            <a:off x="5572552" y="1377920"/>
            <a:ext cx="1665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</a:t>
            </a:r>
          </a:p>
          <a:p>
            <a:pPr algn="ctr"/>
            <a:r>
              <a:rPr lang="en-US" sz="1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Systems Manager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A2CFA1-485E-454B-9B5E-838A0663C29A}"/>
              </a:ext>
            </a:extLst>
          </p:cNvPr>
          <p:cNvCxnSpPr>
            <a:cxnSpLocks/>
          </p:cNvCxnSpPr>
          <p:nvPr/>
        </p:nvCxnSpPr>
        <p:spPr>
          <a:xfrm flipH="1">
            <a:off x="7238393" y="4267832"/>
            <a:ext cx="717027" cy="0"/>
          </a:xfrm>
          <a:prstGeom prst="straightConnector1">
            <a:avLst/>
          </a:prstGeom>
          <a:ln w="635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F929FB2-19B0-AA4D-8696-3960D717E662}"/>
              </a:ext>
            </a:extLst>
          </p:cNvPr>
          <p:cNvSpPr/>
          <p:nvPr/>
        </p:nvSpPr>
        <p:spPr>
          <a:xfrm>
            <a:off x="4007605" y="2210915"/>
            <a:ext cx="2194890" cy="80825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AWS-</a:t>
            </a:r>
          </a:p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RunPatchBaseline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075454-90F9-344E-BE64-3C359ADCBF31}"/>
              </a:ext>
            </a:extLst>
          </p:cNvPr>
          <p:cNvSpPr txBox="1"/>
          <p:nvPr/>
        </p:nvSpPr>
        <p:spPr>
          <a:xfrm>
            <a:off x="2682092" y="277295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Patch</a:t>
            </a:r>
          </a:p>
          <a:p>
            <a:r>
              <a:rPr lang="en-US" sz="1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Baselines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522AED-4FFA-0249-87A2-A1C1D3005956}"/>
              </a:ext>
            </a:extLst>
          </p:cNvPr>
          <p:cNvCxnSpPr>
            <a:cxnSpLocks/>
          </p:cNvCxnSpPr>
          <p:nvPr/>
        </p:nvCxnSpPr>
        <p:spPr>
          <a:xfrm flipV="1">
            <a:off x="5109208" y="3394376"/>
            <a:ext cx="1" cy="747070"/>
          </a:xfrm>
          <a:prstGeom prst="straightConnector1">
            <a:avLst/>
          </a:prstGeom>
          <a:ln w="635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2C1A468-3DAA-A043-B89B-938EB38FFE44}"/>
              </a:ext>
            </a:extLst>
          </p:cNvPr>
          <p:cNvSpPr txBox="1"/>
          <p:nvPr/>
        </p:nvSpPr>
        <p:spPr>
          <a:xfrm>
            <a:off x="3584218" y="179712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Task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B1A78B-2244-7F43-8E2C-6C56399110C5}"/>
              </a:ext>
            </a:extLst>
          </p:cNvPr>
          <p:cNvCxnSpPr>
            <a:cxnSpLocks/>
          </p:cNvCxnSpPr>
          <p:nvPr/>
        </p:nvCxnSpPr>
        <p:spPr>
          <a:xfrm>
            <a:off x="5036816" y="670755"/>
            <a:ext cx="597379" cy="0"/>
          </a:xfrm>
          <a:prstGeom prst="straightConnector1">
            <a:avLst/>
          </a:prstGeom>
          <a:ln w="635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94B710-CE6C-4B42-A79B-5A4D03CA352A}"/>
              </a:ext>
            </a:extLst>
          </p:cNvPr>
          <p:cNvCxnSpPr>
            <a:cxnSpLocks/>
          </p:cNvCxnSpPr>
          <p:nvPr/>
        </p:nvCxnSpPr>
        <p:spPr>
          <a:xfrm>
            <a:off x="7901596" y="695984"/>
            <a:ext cx="0" cy="1115568"/>
          </a:xfrm>
          <a:prstGeom prst="straightConnector1">
            <a:avLst/>
          </a:prstGeom>
          <a:ln w="635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5E8CFF1-30EA-7248-927E-C031C7867A7F}"/>
              </a:ext>
            </a:extLst>
          </p:cNvPr>
          <p:cNvCxnSpPr>
            <a:cxnSpLocks/>
          </p:cNvCxnSpPr>
          <p:nvPr/>
        </p:nvCxnSpPr>
        <p:spPr>
          <a:xfrm flipV="1">
            <a:off x="5036816" y="643323"/>
            <a:ext cx="0" cy="1220890"/>
          </a:xfrm>
          <a:prstGeom prst="straightConnector1">
            <a:avLst/>
          </a:prstGeom>
          <a:ln w="635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2230BA9-3312-4045-9EB5-C7B8A5DBE036}"/>
              </a:ext>
            </a:extLst>
          </p:cNvPr>
          <p:cNvCxnSpPr>
            <a:cxnSpLocks/>
          </p:cNvCxnSpPr>
          <p:nvPr/>
        </p:nvCxnSpPr>
        <p:spPr>
          <a:xfrm flipV="1">
            <a:off x="7955420" y="3356932"/>
            <a:ext cx="0" cy="930140"/>
          </a:xfrm>
          <a:prstGeom prst="straightConnector1">
            <a:avLst/>
          </a:prstGeom>
          <a:ln w="635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4B8DB73-480F-0A42-9BB5-19B6C8FA13F9}"/>
              </a:ext>
            </a:extLst>
          </p:cNvPr>
          <p:cNvCxnSpPr>
            <a:cxnSpLocks/>
          </p:cNvCxnSpPr>
          <p:nvPr/>
        </p:nvCxnSpPr>
        <p:spPr>
          <a:xfrm flipH="1">
            <a:off x="7184568" y="695984"/>
            <a:ext cx="758952" cy="0"/>
          </a:xfrm>
          <a:prstGeom prst="straightConnector1">
            <a:avLst/>
          </a:prstGeom>
          <a:ln w="635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363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16C1-CAD2-DD40-AF3C-4CC6AB12C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AC2BB-6AC6-8A4E-82A2-C77B90084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85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3279</TotalTime>
  <Words>238</Words>
  <Application>Microsoft Macintosh PowerPoint</Application>
  <PresentationFormat>Widescreen</PresentationFormat>
  <Paragraphs>101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32</cp:revision>
  <cp:lastPrinted>2019-07-02T15:21:28Z</cp:lastPrinted>
  <dcterms:created xsi:type="dcterms:W3CDTF">2019-06-26T14:26:12Z</dcterms:created>
  <dcterms:modified xsi:type="dcterms:W3CDTF">2019-07-02T15:53:26Z</dcterms:modified>
</cp:coreProperties>
</file>