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5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imutrans-addon-tutorial.blog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PAK64.HITOTOSE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技術概要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726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建物について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役所（ベーシックに付属）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人口２０００人、５０００人、１００００人で建て替えの４段階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面積</a:t>
            </a:r>
            <a:r>
              <a:rPr kumimoji="1" lang="ja-JP" altLang="en-US" dirty="0" smtClean="0"/>
              <a:t>は２ｘ２（共通）</a:t>
            </a:r>
            <a:endParaRPr kumimoji="1" lang="en-US" altLang="ja-JP" dirty="0" smtClean="0"/>
          </a:p>
          <a:p>
            <a:r>
              <a:rPr lang="ja-JP" altLang="en-US" dirty="0" smtClean="0"/>
              <a:t>駅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各車両と比較し妥当な高さを用意する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駅の</a:t>
            </a:r>
            <a:r>
              <a:rPr lang="ja-JP" altLang="en-US" dirty="0" smtClean="0"/>
              <a:t>規模はホームはレベル１、屋根付きでレベル２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駅舎の</a:t>
            </a:r>
            <a:r>
              <a:rPr kumimoji="1" lang="ja-JP" altLang="en-US" dirty="0" smtClean="0"/>
              <a:t>規模は建</a:t>
            </a:r>
            <a:r>
              <a:rPr kumimoji="1" lang="ja-JP" altLang="en-US" dirty="0" err="1" smtClean="0"/>
              <a:t>ぺい</a:t>
            </a:r>
            <a:r>
              <a:rPr kumimoji="1" lang="ja-JP" altLang="en-US" dirty="0" smtClean="0"/>
              <a:t>率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３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213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建物について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記念碑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制作に</a:t>
            </a:r>
            <a:r>
              <a:rPr lang="ja-JP" altLang="en-US" dirty="0" smtClean="0"/>
              <a:t>携わった全ての作者の記念碑を制作し、パッケージとする</a:t>
            </a:r>
            <a:endParaRPr lang="en-US" altLang="ja-JP" dirty="0" smtClean="0"/>
          </a:p>
          <a:p>
            <a:r>
              <a:rPr kumimoji="1" lang="ja-JP" altLang="en-US" dirty="0" smtClean="0"/>
              <a:t>本社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面積２ｘ２とする。</a:t>
            </a:r>
            <a:endParaRPr lang="en-US" altLang="ja-JP" dirty="0" smtClean="0"/>
          </a:p>
          <a:p>
            <a:pPr lvl="1"/>
            <a:r>
              <a:rPr lang="ja-JP" altLang="en-US" dirty="0"/>
              <a:t>規模</a:t>
            </a:r>
            <a:r>
              <a:rPr lang="ja-JP" altLang="en-US" dirty="0" smtClean="0"/>
              <a:t>は</a:t>
            </a:r>
            <a:r>
              <a:rPr lang="ja-JP" altLang="en-US" dirty="0"/>
              <a:t>４</a:t>
            </a:r>
            <a:r>
              <a:rPr lang="ja-JP" altLang="en-US" dirty="0" smtClean="0"/>
              <a:t>段階</a:t>
            </a:r>
            <a:r>
              <a:rPr lang="ja-JP" altLang="en-US" dirty="0" smtClean="0"/>
              <a:t>用意する。</a:t>
            </a:r>
            <a:endParaRPr lang="en-US" altLang="ja-JP" dirty="0" smtClean="0"/>
          </a:p>
          <a:p>
            <a:r>
              <a:rPr lang="ja-JP" altLang="en-US" dirty="0" smtClean="0"/>
              <a:t>産業</a:t>
            </a:r>
            <a:endParaRPr lang="en-US" altLang="ja-JP" dirty="0" smtClean="0"/>
          </a:p>
          <a:p>
            <a:pPr lvl="1"/>
            <a:r>
              <a:rPr lang="ja-JP" altLang="en-US" dirty="0"/>
              <a:t>年代</a:t>
            </a:r>
            <a:r>
              <a:rPr lang="ja-JP" altLang="en-US" dirty="0" smtClean="0"/>
              <a:t>に合わせて１編成／１台の輸送量を算出し（交通手段は産業依存とする）、その輸送量の２～５倍を割り当てる。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第１次産業から最終消費地までの使用</a:t>
            </a:r>
            <a:r>
              <a:rPr lang="en-US" altLang="ja-JP" dirty="0" smtClean="0"/>
              <a:t>goods</a:t>
            </a:r>
            <a:r>
              <a:rPr lang="ja-JP" altLang="en-US" dirty="0" smtClean="0"/>
              <a:t>数は</a:t>
            </a:r>
            <a:r>
              <a:rPr lang="ja-JP" altLang="en-US" dirty="0"/>
              <a:t>７</a:t>
            </a:r>
            <a:r>
              <a:rPr lang="ja-JP" altLang="en-US" dirty="0" smtClean="0"/>
              <a:t>以下とする</a:t>
            </a:r>
            <a:endParaRPr lang="en-US" altLang="ja-JP" dirty="0" smtClean="0"/>
          </a:p>
          <a:p>
            <a:pPr lvl="1"/>
            <a:r>
              <a:rPr lang="ja-JP" altLang="en-US" dirty="0"/>
              <a:t>第１次産業から最終消費地</a:t>
            </a:r>
            <a:r>
              <a:rPr lang="ja-JP" altLang="en-US" dirty="0" smtClean="0"/>
              <a:t>までの段階数は３以下とする（４建物まで）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2661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貨物について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貨車１両あたりの積載量を</a:t>
            </a:r>
            <a:r>
              <a:rPr kumimoji="1" lang="en-US" altLang="ja-JP" dirty="0" smtClean="0"/>
              <a:t>30t</a:t>
            </a:r>
            <a:r>
              <a:rPr kumimoji="1" lang="ja-JP" altLang="en-US" dirty="0" smtClean="0"/>
              <a:t>とし、１両あたりの標準収支額が</a:t>
            </a:r>
            <a:r>
              <a:rPr kumimoji="1" lang="en-US" altLang="ja-JP" dirty="0" smtClean="0"/>
              <a:t>12.00Cr</a:t>
            </a:r>
            <a:r>
              <a:rPr kumimoji="1" lang="ja-JP" altLang="en-US" dirty="0" smtClean="0"/>
              <a:t>に近づくよう設定する。</a:t>
            </a:r>
            <a:endParaRPr kumimoji="1" lang="en-US" altLang="ja-JP" dirty="0" smtClean="0"/>
          </a:p>
          <a:p>
            <a:r>
              <a:rPr lang="ja-JP" altLang="en-US" dirty="0" smtClean="0"/>
              <a:t>ここの標準収支額とはスピードボーナス</a:t>
            </a:r>
            <a:r>
              <a:rPr lang="en-US" altLang="ja-JP" dirty="0" smtClean="0"/>
              <a:t>10%</a:t>
            </a:r>
            <a:r>
              <a:rPr lang="ja-JP" altLang="en-US" dirty="0" smtClean="0"/>
              <a:t>を加算した収支額とする</a:t>
            </a:r>
            <a:endParaRPr lang="en-US" altLang="ja-JP" dirty="0" smtClean="0"/>
          </a:p>
          <a:p>
            <a:r>
              <a:rPr kumimoji="1" lang="ja-JP" altLang="en-US" dirty="0" smtClean="0"/>
              <a:t>貨車はこの標準収支額と最高速度を鑑み、維持費を設定することとする。</a:t>
            </a:r>
            <a:endParaRPr kumimoji="1" lang="en-US" altLang="ja-JP" dirty="0" smtClean="0"/>
          </a:p>
          <a:p>
            <a:r>
              <a:rPr lang="ja-JP" altLang="en-US" dirty="0"/>
              <a:t>貨物</a:t>
            </a:r>
            <a:r>
              <a:rPr lang="ja-JP" altLang="en-US" dirty="0" smtClean="0"/>
              <a:t>により、速度ボーナスが大きく取れ利益率が</a:t>
            </a:r>
            <a:r>
              <a:rPr lang="ja-JP" altLang="en-US" dirty="0" err="1" smtClean="0"/>
              <a:t>髙い</a:t>
            </a:r>
            <a:r>
              <a:rPr lang="ja-JP" altLang="en-US" dirty="0" smtClean="0"/>
              <a:t>ものやボーナスがほとんどなくても利益率が多少良い貨物があってもよい。</a:t>
            </a:r>
            <a:endParaRPr lang="en-US" altLang="ja-JP" dirty="0" smtClean="0"/>
          </a:p>
          <a:p>
            <a:r>
              <a:rPr kumimoji="1" lang="ja-JP" altLang="en-US" dirty="0"/>
              <a:t>逆</a:t>
            </a:r>
            <a:r>
              <a:rPr kumimoji="1" lang="ja-JP" altLang="en-US" dirty="0" smtClean="0"/>
              <a:t>もまたしかり。</a:t>
            </a:r>
            <a:endParaRPr kumimoji="1" lang="en-US" altLang="ja-JP" dirty="0" smtClean="0"/>
          </a:p>
          <a:p>
            <a:r>
              <a:rPr lang="ja-JP" altLang="en-US" dirty="0"/>
              <a:t>輸送</a:t>
            </a:r>
            <a:r>
              <a:rPr lang="ja-JP" altLang="en-US" dirty="0" smtClean="0"/>
              <a:t>して収支がマイナスになる貨物は避けること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2754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Ground-</a:t>
            </a:r>
            <a:r>
              <a:rPr kumimoji="1" lang="en-US" altLang="ja-JP" dirty="0" err="1" smtClean="0"/>
              <a:t>obj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僅かながら利益をもたらすものがあってもよい。（例：鉱脈）</a:t>
            </a:r>
            <a:endParaRPr kumimoji="1" lang="en-US" altLang="ja-JP" dirty="0" smtClean="0"/>
          </a:p>
          <a:p>
            <a:r>
              <a:rPr lang="ja-JP" altLang="en-US" dirty="0"/>
              <a:t>日本</a:t>
            </a:r>
            <a:r>
              <a:rPr lang="ja-JP" altLang="en-US" dirty="0" smtClean="0"/>
              <a:t>の風景に溶け込むようなものであること。</a:t>
            </a:r>
            <a:endParaRPr lang="en-US" altLang="ja-JP" dirty="0" smtClean="0"/>
          </a:p>
          <a:p>
            <a:r>
              <a:rPr lang="ja-JP" altLang="en-US" dirty="0" smtClean="0"/>
              <a:t>破壊に高額の費用を要するものがあってもよいが、逆は</a:t>
            </a:r>
            <a:r>
              <a:rPr lang="en-US" altLang="ja-JP" dirty="0" smtClean="0"/>
              <a:t>NG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3067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歩行者について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パッケージ実装とする。</a:t>
            </a:r>
            <a:endParaRPr kumimoji="1" lang="en-US" altLang="ja-JP" dirty="0" smtClean="0"/>
          </a:p>
          <a:p>
            <a:r>
              <a:rPr lang="en-US" altLang="ja-JP" dirty="0" smtClean="0"/>
              <a:t>MAX</a:t>
            </a:r>
            <a:r>
              <a:rPr lang="ja-JP" altLang="en-US" dirty="0" smtClean="0"/>
              <a:t>で１０パターン程度を予定している。</a:t>
            </a:r>
            <a:endParaRPr lang="en-US" altLang="ja-JP" dirty="0" smtClean="0"/>
          </a:p>
          <a:p>
            <a:r>
              <a:rPr kumimoji="1" lang="ja-JP" altLang="en-US" dirty="0"/>
              <a:t>高</a:t>
            </a:r>
            <a:r>
              <a:rPr kumimoji="1" lang="ja-JP" altLang="en-US" dirty="0" smtClean="0"/>
              <a:t>さは３ドットまたは４ドット、幅は１ドットとする。</a:t>
            </a:r>
            <a:endParaRPr kumimoji="1" lang="en-US" altLang="ja-JP" dirty="0" smtClean="0"/>
          </a:p>
          <a:p>
            <a:r>
              <a:rPr lang="ja-JP" altLang="en-US" dirty="0" smtClean="0"/>
              <a:t>手</a:t>
            </a:r>
            <a:r>
              <a:rPr lang="ja-JP" altLang="en-US" dirty="0"/>
              <a:t>描</a:t>
            </a:r>
            <a:r>
              <a:rPr lang="ja-JP" altLang="en-US" dirty="0" smtClean="0"/>
              <a:t>きは禁止とする。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493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道路標識について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一方通行は全ての</a:t>
            </a:r>
            <a:r>
              <a:rPr kumimoji="1" lang="en-US" altLang="ja-JP" dirty="0" err="1" smtClean="0"/>
              <a:t>waytype</a:t>
            </a:r>
            <a:r>
              <a:rPr kumimoji="1" lang="ja-JP" altLang="en-US" dirty="0" smtClean="0"/>
              <a:t>に用意する。</a:t>
            </a:r>
            <a:endParaRPr kumimoji="1" lang="en-US" altLang="ja-JP" dirty="0" smtClean="0"/>
          </a:p>
          <a:p>
            <a:r>
              <a:rPr lang="ja-JP" altLang="en-US" dirty="0" smtClean="0"/>
              <a:t>左側</a:t>
            </a:r>
            <a:r>
              <a:rPr lang="ja-JP" altLang="en-US" dirty="0"/>
              <a:t>通行</a:t>
            </a:r>
            <a:r>
              <a:rPr lang="ja-JP" altLang="en-US" dirty="0" smtClean="0"/>
              <a:t>に合うように描画すること。</a:t>
            </a:r>
            <a:endParaRPr lang="en-US" altLang="ja-JP" dirty="0" smtClean="0"/>
          </a:p>
          <a:p>
            <a:r>
              <a:rPr kumimoji="1" lang="ja-JP" altLang="en-US" dirty="0" smtClean="0"/>
              <a:t>信号は影になっている方向でも現示がわかるよう、描画すること。</a:t>
            </a:r>
            <a:endParaRPr kumimoji="1" lang="en-US" altLang="ja-JP" dirty="0" smtClean="0"/>
          </a:p>
          <a:p>
            <a:r>
              <a:rPr lang="ja-JP" altLang="en-US" dirty="0" smtClean="0"/>
              <a:t>コストは</a:t>
            </a:r>
            <a:r>
              <a:rPr lang="en-US" altLang="ja-JP" dirty="0" smtClean="0"/>
              <a:t>50.00Cr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維持費は</a:t>
            </a:r>
            <a:r>
              <a:rPr lang="en-US" altLang="ja-JP" dirty="0" smtClean="0"/>
              <a:t>5.00Cr</a:t>
            </a:r>
            <a:r>
              <a:rPr lang="ja-JP" altLang="en-US" dirty="0" smtClean="0"/>
              <a:t>で固定とする。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0013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道路付帯物（</a:t>
            </a:r>
            <a:r>
              <a:rPr kumimoji="1" lang="en-US" altLang="ja-JP" dirty="0" smtClean="0"/>
              <a:t>way-object)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高架壁、架線などを実装する。</a:t>
            </a:r>
            <a:endParaRPr kumimoji="1" lang="en-US" altLang="ja-JP" dirty="0" smtClean="0"/>
          </a:p>
          <a:p>
            <a:r>
              <a:rPr lang="ja-JP" altLang="en-US" dirty="0"/>
              <a:t>属性</a:t>
            </a:r>
            <a:r>
              <a:rPr lang="ja-JP" altLang="en-US" dirty="0" smtClean="0"/>
              <a:t>が複数に跨ることが考えられるため、アイコンの色は灰色とする。</a:t>
            </a:r>
            <a:endParaRPr lang="en-US" altLang="ja-JP" dirty="0" smtClean="0"/>
          </a:p>
          <a:p>
            <a:r>
              <a:rPr lang="ja-JP" altLang="en-US" dirty="0"/>
              <a:t>費用</a:t>
            </a:r>
            <a:r>
              <a:rPr lang="ja-JP" altLang="en-US" dirty="0" smtClean="0"/>
              <a:t>は別途提示する。高架壁、架線でコスト・維持費は統一する。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265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自家用車について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特に制限は設けないが、パッケージでの追加とする。</a:t>
            </a:r>
            <a:endParaRPr kumimoji="1" lang="en-US" altLang="ja-JP" dirty="0" smtClean="0"/>
          </a:p>
          <a:p>
            <a:r>
              <a:rPr lang="ja-JP" altLang="en-US" dirty="0" smtClean="0"/>
              <a:t>出現レベルは１０を標準とする。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93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樹木について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年齢経過で姿が変わるもので、地面に植生するものであればこの項目に設定する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年齢経過で姿が変わらなくても、四季で絵を変えたい地面植生物もここに分類する。（例：花畑）</a:t>
            </a:r>
            <a:endParaRPr lang="en-US" altLang="ja-JP" dirty="0" smtClean="0"/>
          </a:p>
          <a:p>
            <a:r>
              <a:rPr kumimoji="1" lang="ja-JP" altLang="en-US" dirty="0" smtClean="0"/>
              <a:t>全気候に植生する樹木は禁止とする。</a:t>
            </a:r>
            <a:endParaRPr kumimoji="1" lang="en-US" altLang="ja-JP" dirty="0" smtClean="0"/>
          </a:p>
          <a:p>
            <a:r>
              <a:rPr lang="ja-JP" altLang="en-US" dirty="0" smtClean="0"/>
              <a:t>出現レベルは１０を基本とする。</a:t>
            </a:r>
            <a:endParaRPr lang="en-US" altLang="ja-JP" dirty="0" smtClean="0"/>
          </a:p>
          <a:p>
            <a:r>
              <a:rPr lang="ja-JP" altLang="en-US" dirty="0"/>
              <a:t>パッケージ</a:t>
            </a:r>
            <a:r>
              <a:rPr lang="ja-JP" altLang="en-US" dirty="0" smtClean="0"/>
              <a:t>での追加とする。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298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検定規定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全ての納品物は</a:t>
            </a:r>
            <a:r>
              <a:rPr kumimoji="1" lang="en-US" altLang="ja-JP" dirty="0" err="1" smtClean="0"/>
              <a:t>Takamaro</a:t>
            </a:r>
            <a:r>
              <a:rPr kumimoji="1" lang="ja-JP" altLang="en-US" dirty="0" smtClean="0"/>
              <a:t>ないし、認定した者による検品を行うこととする。必要であれば差し戻し、修正を行う。（主に画像）</a:t>
            </a:r>
            <a:endParaRPr kumimoji="1" lang="en-US" altLang="ja-JP" dirty="0" smtClean="0"/>
          </a:p>
          <a:p>
            <a:r>
              <a:rPr lang="ja-JP" altLang="en-US" dirty="0"/>
              <a:t>全</a:t>
            </a:r>
            <a:r>
              <a:rPr lang="ja-JP" altLang="en-US" dirty="0" smtClean="0"/>
              <a:t>てのパッケージの</a:t>
            </a:r>
            <a:r>
              <a:rPr lang="en-US" altLang="ja-JP" dirty="0" err="1" smtClean="0"/>
              <a:t>pak</a:t>
            </a:r>
            <a:r>
              <a:rPr lang="ja-JP" altLang="en-US" dirty="0" smtClean="0"/>
              <a:t>ファイルに使用されている名称は登録名称でなければならない。また同一名称を使用しているものについては</a:t>
            </a:r>
            <a:r>
              <a:rPr lang="en-US" altLang="ja-JP" dirty="0" err="1" smtClean="0"/>
              <a:t>Obj</a:t>
            </a:r>
            <a:r>
              <a:rPr lang="ja-JP" altLang="en-US" dirty="0" smtClean="0"/>
              <a:t>を含め全パラメータが一致するものとする。（上書きの是非で性能が変化しないようにするため）</a:t>
            </a:r>
            <a:endParaRPr lang="en-US" altLang="ja-JP" dirty="0" smtClean="0"/>
          </a:p>
          <a:p>
            <a:r>
              <a:rPr lang="ja-JP" altLang="en-US" dirty="0" smtClean="0"/>
              <a:t>公認パッケージにはパッケージ名を付与し、その旨を公開サイトで併記することとする。またプロジェクトのページでも公開を行う。</a:t>
            </a:r>
            <a:endParaRPr lang="en-US" altLang="ja-JP" dirty="0" smtClean="0"/>
          </a:p>
          <a:p>
            <a:r>
              <a:rPr lang="ja-JP" altLang="en-US" dirty="0" smtClean="0"/>
              <a:t>著作物については全て作者に帰属するが、改造、改変、再配布は可能とする。また、非公式に変更された</a:t>
            </a:r>
            <a:r>
              <a:rPr lang="en-US" altLang="ja-JP" dirty="0" err="1" smtClean="0"/>
              <a:t>pak</a:t>
            </a:r>
            <a:r>
              <a:rPr lang="ja-JP" altLang="en-US" dirty="0" smtClean="0"/>
              <a:t>ファイルを含むパッケージは公認を取り消すものとする。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0959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SIMTRANS</a:t>
            </a:r>
            <a:r>
              <a:rPr kumimoji="1" lang="ja-JP" altLang="en-US" dirty="0" smtClean="0"/>
              <a:t>本体について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VER120.0.1</a:t>
            </a:r>
            <a:r>
              <a:rPr kumimoji="1" lang="ja-JP" altLang="en-US" dirty="0" smtClean="0"/>
              <a:t>を使用する。</a:t>
            </a:r>
            <a:endParaRPr kumimoji="1" lang="en-US" altLang="ja-JP" dirty="0" smtClean="0"/>
          </a:p>
          <a:p>
            <a:r>
              <a:rPr lang="ja-JP" altLang="en-US" dirty="0" smtClean="0"/>
              <a:t>斜面は緩急坂を採用しダブルスロープとする。</a:t>
            </a:r>
            <a:endParaRPr lang="en-US" altLang="ja-JP" dirty="0" smtClean="0"/>
          </a:p>
          <a:p>
            <a:r>
              <a:rPr kumimoji="1" lang="ja-JP" altLang="en-US" dirty="0" smtClean="0"/>
              <a:t>アイコン・カーソル類で固定のものは</a:t>
            </a:r>
            <a:r>
              <a:rPr lang="en-US" altLang="ja-JP" dirty="0" err="1" smtClean="0"/>
              <a:t>Takamaro</a:t>
            </a:r>
            <a:r>
              <a:rPr lang="ja-JP" altLang="en-US" dirty="0" smtClean="0"/>
              <a:t>謹製版をベースとする。</a:t>
            </a:r>
            <a:endParaRPr lang="en-US" altLang="ja-JP" dirty="0" smtClean="0"/>
          </a:p>
          <a:p>
            <a:r>
              <a:rPr lang="en-US" altLang="ja-JP" dirty="0" err="1" smtClean="0"/>
              <a:t>Speedbonus</a:t>
            </a:r>
            <a:r>
              <a:rPr lang="ja-JP" altLang="en-US" dirty="0" smtClean="0"/>
              <a:t>については</a:t>
            </a:r>
            <a:r>
              <a:rPr lang="en-US" altLang="ja-JP" dirty="0" err="1" smtClean="0"/>
              <a:t>Takamaro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Dropbox</a:t>
            </a:r>
            <a:r>
              <a:rPr lang="ja-JP" altLang="en-US" dirty="0" smtClean="0"/>
              <a:t>で公開しているバージョンを基準とする。（検討事項）</a:t>
            </a:r>
            <a:endParaRPr lang="en-US" altLang="ja-JP" dirty="0" smtClean="0"/>
          </a:p>
          <a:p>
            <a:r>
              <a:rPr lang="ja-JP" altLang="en-US" dirty="0" smtClean="0"/>
              <a:t>各パッケージの試験環境はベーシックが完成するまで</a:t>
            </a:r>
            <a:r>
              <a:rPr lang="en-US" altLang="ja-JP" dirty="0" err="1" smtClean="0"/>
              <a:t>pak.nippon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ja-JP" altLang="en-US" dirty="0"/>
              <a:t>ナローゲージ</a:t>
            </a:r>
            <a:r>
              <a:rPr lang="ja-JP" altLang="en-US" dirty="0" smtClean="0"/>
              <a:t>は新幹線として実装する。</a:t>
            </a:r>
            <a:endParaRPr lang="en-US" altLang="ja-JP" dirty="0" smtClean="0"/>
          </a:p>
          <a:p>
            <a:r>
              <a:rPr lang="ja-JP" altLang="en-US" dirty="0"/>
              <a:t>リニアのアイコン</a:t>
            </a:r>
            <a:r>
              <a:rPr lang="ja-JP" altLang="en-US" dirty="0" smtClean="0"/>
              <a:t>を追加し</a:t>
            </a:r>
            <a:r>
              <a:rPr lang="en-US" altLang="ja-JP" dirty="0" smtClean="0"/>
              <a:t>JR</a:t>
            </a:r>
            <a:r>
              <a:rPr lang="ja-JP" altLang="en-US" dirty="0" smtClean="0"/>
              <a:t>式マグレブを実装する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モノレール・新交通システムはモノレールとして実装する。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4532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Png</a:t>
            </a:r>
            <a:r>
              <a:rPr kumimoji="1" lang="ja-JP" altLang="en-US" dirty="0" smtClean="0"/>
              <a:t>画像の作成について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hlinkClick r:id="rId2"/>
              </a:rPr>
              <a:t>http://</a:t>
            </a:r>
            <a:r>
              <a:rPr lang="en-US" altLang="ja-JP" dirty="0">
                <a:hlinkClick r:id="rId2"/>
              </a:rPr>
              <a:t>simutrans-addon-tutorial.blogspot.com</a:t>
            </a:r>
            <a:r>
              <a:rPr lang="en-US" altLang="ja-JP" dirty="0" smtClean="0">
                <a:hlinkClick r:id="rId2"/>
              </a:rPr>
              <a:t>/</a:t>
            </a:r>
            <a:r>
              <a:rPr lang="ja-JP" altLang="en-US" dirty="0" err="1" smtClean="0"/>
              <a:t>にて紹</a:t>
            </a:r>
            <a:r>
              <a:rPr lang="ja-JP" altLang="en-US" dirty="0" smtClean="0"/>
              <a:t>介されている手法で作成する。</a:t>
            </a:r>
            <a:endParaRPr lang="en-US" altLang="ja-JP" dirty="0" smtClean="0"/>
          </a:p>
          <a:p>
            <a:r>
              <a:rPr kumimoji="1" lang="ja-JP" altLang="en-US" dirty="0"/>
              <a:t>記事</a:t>
            </a:r>
            <a:r>
              <a:rPr kumimoji="1" lang="ja-JP" altLang="en-US" dirty="0" smtClean="0"/>
              <a:t>は２０１５年１月末までに用意することとする。</a:t>
            </a:r>
            <a:endParaRPr kumimoji="1" lang="en-US" altLang="ja-JP" dirty="0" smtClean="0"/>
          </a:p>
          <a:p>
            <a:r>
              <a:rPr lang="ja-JP" altLang="en-US" dirty="0" smtClean="0"/>
              <a:t>アンチエイリアスはギザギザが目立つところにのみかける。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例：鉄道車両の床下と車体の間、建物の壁面と地面の境界</a:t>
            </a:r>
            <a:endParaRPr kumimoji="1" lang="en-US" altLang="ja-JP" dirty="0" smtClean="0"/>
          </a:p>
          <a:p>
            <a:r>
              <a:rPr lang="ja-JP" altLang="en-US" dirty="0" smtClean="0"/>
              <a:t>エッジを立てる部分は同類色で立体感がつきにくい場合、実施する。</a:t>
            </a:r>
            <a:endParaRPr lang="en-US" altLang="ja-JP" dirty="0" smtClean="0"/>
          </a:p>
          <a:p>
            <a:r>
              <a:rPr kumimoji="1" lang="ja-JP" altLang="en-US" dirty="0"/>
              <a:t>使用</a:t>
            </a:r>
            <a:r>
              <a:rPr kumimoji="1" lang="ja-JP" altLang="en-US" dirty="0" smtClean="0"/>
              <a:t>するソフトは</a:t>
            </a:r>
            <a:r>
              <a:rPr kumimoji="1" lang="en-US" altLang="ja-JP" dirty="0" smtClean="0"/>
              <a:t>gimp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/>
              <a:t>EDGE2</a:t>
            </a:r>
            <a:r>
              <a:rPr kumimoji="1" lang="ja-JP" altLang="en-US" dirty="0" smtClean="0"/>
              <a:t>を推奨する。</a:t>
            </a:r>
            <a:endParaRPr kumimoji="1" lang="en-US" altLang="ja-JP" dirty="0" smtClean="0"/>
          </a:p>
          <a:p>
            <a:r>
              <a:rPr lang="ja-JP" altLang="en-US" dirty="0" smtClean="0"/>
              <a:t>作成中は画像内にカラーパレット（使用した色一覧）をつけること。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51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</a:t>
            </a:r>
            <a:r>
              <a:rPr lang="ja-JP" altLang="en-US" dirty="0" smtClean="0"/>
              <a:t>ファイルの作成について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copyright</a:t>
            </a:r>
            <a:r>
              <a:rPr kumimoji="1" lang="ja-JP" altLang="en-US" dirty="0" smtClean="0"/>
              <a:t>の記述は計画概要を参照のこと。</a:t>
            </a:r>
            <a:endParaRPr kumimoji="1" lang="en-US" altLang="ja-JP" dirty="0" smtClean="0"/>
          </a:p>
          <a:p>
            <a:r>
              <a:rPr lang="ja-JP" altLang="en-US" smtClean="0"/>
              <a:t>コスト・維持費他、ステータス関連の値この概要のあてはまる建物の値を参考とする。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983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車両類について</a:t>
            </a:r>
            <a:r>
              <a:rPr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鉄道</a:t>
            </a:r>
            <a:r>
              <a:rPr lang="ja-JP" altLang="en-US" dirty="0" smtClean="0"/>
              <a:t>車両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Length=8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20m</a:t>
            </a:r>
            <a:r>
              <a:rPr kumimoji="1" lang="ja-JP" altLang="en-US" dirty="0" smtClean="0"/>
              <a:t>級車両に割り当てる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気動車は先頭・中間・後尾の最大３種類までとする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電車は先頭・中間・中間パンタ付・後尾の最大４種類までとする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２階建車両等特徴的な車両がある場合は１種類追加の例外を認める</a:t>
            </a:r>
            <a:endParaRPr lang="en-US" altLang="ja-JP" dirty="0" smtClean="0"/>
          </a:p>
          <a:p>
            <a:r>
              <a:rPr kumimoji="1" lang="ja-JP" altLang="en-US" dirty="0"/>
              <a:t>道路</a:t>
            </a:r>
            <a:r>
              <a:rPr kumimoji="1" lang="ja-JP" altLang="en-US" dirty="0" smtClean="0"/>
              <a:t>車両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連結制限</a:t>
            </a:r>
            <a:r>
              <a:rPr lang="ja-JP" altLang="en-US" dirty="0" smtClean="0"/>
              <a:t>は必ず</a:t>
            </a:r>
            <a:r>
              <a:rPr lang="en-US" altLang="ja-JP" dirty="0" smtClean="0"/>
              <a:t>none-none</a:t>
            </a:r>
            <a:r>
              <a:rPr lang="ja-JP" altLang="en-US" dirty="0" smtClean="0"/>
              <a:t>で設定する（トレーラはこの限りでない）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右ハンドル車で描画する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一般</a:t>
            </a:r>
            <a:r>
              <a:rPr kumimoji="1" lang="ja-JP" altLang="en-US" dirty="0" smtClean="0"/>
              <a:t>道を走行出来る車両に限り、採用する。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路面</a:t>
            </a:r>
            <a:r>
              <a:rPr lang="ja-JP" altLang="en-US" dirty="0" smtClean="0"/>
              <a:t>電車は鉄道車両で実装する（疑似軌道は採用しない）（検討事項）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070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車両類について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航空機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機体長</a:t>
            </a:r>
            <a:r>
              <a:rPr kumimoji="1" lang="en-US" altLang="ja-JP" dirty="0" smtClean="0"/>
              <a:t>80m</a:t>
            </a:r>
            <a:r>
              <a:rPr kumimoji="1" lang="ja-JP" altLang="en-US" dirty="0" smtClean="0"/>
              <a:t>を最大サイズとし、デフォルメして表現する。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回転</a:t>
            </a:r>
            <a:r>
              <a:rPr lang="ja-JP" altLang="en-US" dirty="0" smtClean="0"/>
              <a:t>翼機（ヘリコプター）は採用しない。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ジェット機は静止</a:t>
            </a:r>
            <a:r>
              <a:rPr lang="ja-JP" altLang="en-US" dirty="0"/>
              <a:t>推力</a:t>
            </a:r>
            <a:r>
              <a:rPr lang="ja-JP" altLang="en-US" dirty="0" smtClean="0"/>
              <a:t>を出力とする。</a:t>
            </a:r>
            <a:endParaRPr lang="en-US" altLang="ja-JP" dirty="0" smtClean="0"/>
          </a:p>
          <a:p>
            <a:r>
              <a:rPr kumimoji="1" lang="ja-JP" altLang="en-US" dirty="0" smtClean="0"/>
              <a:t>船舶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外洋</a:t>
            </a:r>
            <a:r>
              <a:rPr lang="ja-JP" altLang="en-US" dirty="0" smtClean="0"/>
              <a:t>を航海する大型船舶は採用しない。</a:t>
            </a:r>
            <a:endParaRPr lang="en-US" altLang="ja-JP" dirty="0" smtClean="0"/>
          </a:p>
          <a:p>
            <a:r>
              <a:rPr lang="ja-JP" altLang="en-US" dirty="0" smtClean="0"/>
              <a:t>共通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コスト、メンテナンス費はコスト</a:t>
            </a:r>
            <a:r>
              <a:rPr lang="ja-JP" altLang="en-US" dirty="0"/>
              <a:t>計算</a:t>
            </a:r>
            <a:r>
              <a:rPr lang="ja-JP" altLang="en-US" dirty="0" smtClean="0"/>
              <a:t>シート</a:t>
            </a:r>
            <a:r>
              <a:rPr lang="en-US" altLang="ja-JP" dirty="0" smtClean="0"/>
              <a:t>Ver3.0</a:t>
            </a:r>
            <a:r>
              <a:rPr lang="ja-JP" altLang="en-US" dirty="0" smtClean="0"/>
              <a:t>に準拠する。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9105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道路類</a:t>
            </a:r>
            <a:r>
              <a:rPr lang="ja-JP" altLang="en-US" dirty="0" smtClean="0"/>
              <a:t>（道・橋梁・トンネル）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ＳＩＳ方式を利用した高架道路・高架線路を標準とする。</a:t>
            </a:r>
            <a:endParaRPr kumimoji="1" lang="en-US" altLang="ja-JP" dirty="0" smtClean="0"/>
          </a:p>
          <a:p>
            <a:r>
              <a:rPr lang="ja-JP" altLang="en-US" dirty="0"/>
              <a:t>景観</a:t>
            </a:r>
            <a:r>
              <a:rPr lang="ja-JP" altLang="en-US" dirty="0" smtClean="0"/>
              <a:t>線路を任意選択可能とし、パッケージ化する。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テンプレートを使用し、できるだけ継ぎ目の発生しない画像づくりをこころがける。</a:t>
            </a:r>
            <a:endParaRPr kumimoji="1" lang="en-US" altLang="ja-JP" dirty="0" smtClean="0"/>
          </a:p>
          <a:p>
            <a:r>
              <a:rPr lang="ja-JP" altLang="en-US" dirty="0" smtClean="0"/>
              <a:t>建設費・維持費は３月末までにコスト計算シートを別途用意する。</a:t>
            </a:r>
            <a:endParaRPr lang="en-US" altLang="ja-JP" dirty="0" smtClean="0"/>
          </a:p>
          <a:p>
            <a:r>
              <a:rPr kumimoji="1" lang="ja-JP" altLang="en-US" dirty="0" smtClean="0"/>
              <a:t>歩道パッケージを船舶属性で実装する（検討事項）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83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建物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共通</a:t>
            </a:r>
            <a:endParaRPr lang="en-US" altLang="ja-JP" dirty="0" smtClean="0"/>
          </a:p>
          <a:p>
            <a:pPr lvl="1"/>
            <a:r>
              <a:rPr lang="ja-JP" altLang="en-US" dirty="0"/>
              <a:t>アニメーション</a:t>
            </a:r>
            <a:r>
              <a:rPr lang="ja-JP" altLang="en-US" dirty="0" smtClean="0"/>
              <a:t>は使用しない</a:t>
            </a:r>
            <a:endParaRPr lang="en-US" altLang="ja-JP" dirty="0" smtClean="0"/>
          </a:p>
          <a:p>
            <a:pPr lvl="1"/>
            <a:r>
              <a:rPr lang="ja-JP" altLang="en-US" dirty="0"/>
              <a:t>１フロア５ドットと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 smtClean="0"/>
              <a:t>市内</a:t>
            </a:r>
            <a:r>
              <a:rPr kumimoji="1" lang="ja-JP" altLang="en-US" dirty="0" smtClean="0"/>
              <a:t>建築物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レベル１～３０を用意する（ベーシック）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オプションで３１～５０を用意する（パッケージ）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ベーシックは年代別に約４段階用意する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戦前・高度経済成長期・バブル崩壊期・現代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5186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建物について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市内</a:t>
            </a:r>
            <a:r>
              <a:rPr lang="ja-JP" altLang="en-US" dirty="0" smtClean="0"/>
              <a:t>建築物（続き）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各レベル</a:t>
            </a:r>
            <a:r>
              <a:rPr lang="ja-JP" altLang="en-US" dirty="0"/>
              <a:t>における建物の規模は以下の通り</a:t>
            </a:r>
            <a:endParaRPr lang="en-US" altLang="ja-JP" dirty="0"/>
          </a:p>
          <a:p>
            <a:pPr lvl="2"/>
            <a:r>
              <a:rPr lang="ja-JP" altLang="en-US" dirty="0"/>
              <a:t>レベル１：掘っ建て小屋・３／４が自然物、畑など</a:t>
            </a:r>
            <a:endParaRPr lang="en-US" altLang="ja-JP" dirty="0"/>
          </a:p>
          <a:p>
            <a:pPr lvl="2"/>
            <a:r>
              <a:rPr lang="ja-JP" altLang="en-US" dirty="0"/>
              <a:t>レベル５：高くても２階建てまで。駐車場が１／２、農業施設など</a:t>
            </a:r>
            <a:endParaRPr lang="en-US" altLang="ja-JP" dirty="0"/>
          </a:p>
          <a:p>
            <a:pPr lvl="2"/>
            <a:r>
              <a:rPr lang="ja-JP" altLang="en-US" dirty="0"/>
              <a:t>レベル１０：３階建て程度、全面積がほぼ建物、小さい工場はこのレベルから</a:t>
            </a:r>
            <a:endParaRPr lang="en-US" altLang="ja-JP" dirty="0"/>
          </a:p>
          <a:p>
            <a:pPr lvl="2"/>
            <a:r>
              <a:rPr lang="ja-JP" altLang="en-US" dirty="0"/>
              <a:t>レベル１５：５階建て程度、町工場群はこのレベルから</a:t>
            </a:r>
            <a:endParaRPr lang="en-US" altLang="ja-JP" dirty="0"/>
          </a:p>
          <a:p>
            <a:pPr lvl="2"/>
            <a:r>
              <a:rPr lang="ja-JP" altLang="en-US" dirty="0"/>
              <a:t>レベル２０：７階建て程度、重工業建物はこのレベルから</a:t>
            </a:r>
            <a:endParaRPr lang="en-US" altLang="ja-JP" dirty="0"/>
          </a:p>
          <a:p>
            <a:pPr lvl="2"/>
            <a:r>
              <a:rPr lang="ja-JP" altLang="en-US" dirty="0"/>
              <a:t>レベル２５：１０階建て程度、ハイテク産業建物はこのレベルの工業属性</a:t>
            </a:r>
            <a:endParaRPr lang="en-US" altLang="ja-JP" dirty="0"/>
          </a:p>
          <a:p>
            <a:pPr lvl="2"/>
            <a:r>
              <a:rPr lang="ja-JP" altLang="en-US" dirty="0"/>
              <a:t>レベル</a:t>
            </a:r>
            <a:r>
              <a:rPr lang="ja-JP" altLang="en-US" dirty="0" smtClean="0"/>
              <a:t>３０：高さギリギリ２マス程度</a:t>
            </a:r>
            <a:endParaRPr lang="ja-JP" altLang="en-US" dirty="0"/>
          </a:p>
          <a:p>
            <a:pPr lvl="2"/>
            <a:r>
              <a:rPr kumimoji="1" lang="ja-JP" altLang="en-US" dirty="0" smtClean="0"/>
              <a:t>レベル４０：高さ３マス程度、未来工業建物はこのレベルから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レベル５０：高さ４マス程度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7606505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157</TotalTime>
  <Words>1418</Words>
  <Application>Microsoft Office PowerPoint</Application>
  <PresentationFormat>ワイド画面</PresentationFormat>
  <Paragraphs>126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メイリオ</vt:lpstr>
      <vt:lpstr>Century Gothic</vt:lpstr>
      <vt:lpstr>Wingdings 3</vt:lpstr>
      <vt:lpstr>スライス</vt:lpstr>
      <vt:lpstr>PAK64.HITOTOSE</vt:lpstr>
      <vt:lpstr>SIMTRANS本体について</vt:lpstr>
      <vt:lpstr>Png画像の作成について</vt:lpstr>
      <vt:lpstr>DATファイルの作成について</vt:lpstr>
      <vt:lpstr>車両類について(1)</vt:lpstr>
      <vt:lpstr>車両類について(2)</vt:lpstr>
      <vt:lpstr>道路類（道・橋梁・トンネル）について</vt:lpstr>
      <vt:lpstr>建物について</vt:lpstr>
      <vt:lpstr>建物について</vt:lpstr>
      <vt:lpstr>建物について</vt:lpstr>
      <vt:lpstr>建物について</vt:lpstr>
      <vt:lpstr>貨物について</vt:lpstr>
      <vt:lpstr>Ground-objについて</vt:lpstr>
      <vt:lpstr>歩行者について</vt:lpstr>
      <vt:lpstr>道路標識について</vt:lpstr>
      <vt:lpstr>道路付帯物（way-object)について</vt:lpstr>
      <vt:lpstr>自家用車について</vt:lpstr>
      <vt:lpstr>樹木について</vt:lpstr>
      <vt:lpstr>検定規定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PAK64.HITOTOSE</dc:title>
  <dc:creator>江口健太郎</dc:creator>
  <cp:lastModifiedBy>江口健太郎</cp:lastModifiedBy>
  <cp:revision>17</cp:revision>
  <dcterms:created xsi:type="dcterms:W3CDTF">2014-12-17T14:56:04Z</dcterms:created>
  <dcterms:modified xsi:type="dcterms:W3CDTF">2014-12-22T09:14:02Z</dcterms:modified>
</cp:coreProperties>
</file>