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0" autoAdjust="0"/>
    <p:restoredTop sz="94660"/>
  </p:normalViewPr>
  <p:slideViewPr>
    <p:cSldViewPr snapToGrid="0">
      <p:cViewPr varScale="1">
        <p:scale>
          <a:sx n="116" d="100"/>
          <a:sy n="116" d="100"/>
        </p:scale>
        <p:origin x="-108"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12/17/2014</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dirty="0"/>
              <a:t>12/17/2014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dirty="0"/>
              <a:t>12/17/2014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dirty="0"/>
              <a:t>12/17/2014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908A7C6C-0F39-4D70-8E8D-FE5B9C95FA73}" type="datetimeFigureOut">
              <a:rPr lang="en-US" dirty="0"/>
              <a:t>12/17/2014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dirty="0"/>
              <a:t>12/17/2014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ja-JP" altLang="en-US" smtClean="0"/>
              <a:t>マスター テキストの書式設定</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dirty="0"/>
              <a:t>12/17/2014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dirty="0"/>
              <a:t>12/17/2014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12/17/2014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6F53789A-C914-4DB1-8815-80B5EC7335C5}" type="datetimeFigureOut">
              <a:rPr lang="en-US" dirty="0"/>
              <a:t>12/17/2014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5E6440AA-91A0-436F-8FDB-C0F939DCAE21}" type="datetimeFigureOut">
              <a:rPr lang="en-US" dirty="0"/>
              <a:t>12/17/2014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12/17/2014</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kumimoji="1"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kumimoji="1"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kumimoji="1"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kumimoji="1"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kumimoji="1"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kumimoji="1"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kumimoji="1"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kumimoji="1"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kumimoji="1"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kumimoji="1"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t>pak64.hitotose</a:t>
            </a:r>
            <a:endParaRPr kumimoji="1" lang="ja-JP" altLang="en-US" dirty="0"/>
          </a:p>
        </p:txBody>
      </p:sp>
      <p:sp>
        <p:nvSpPr>
          <p:cNvPr id="3" name="サブタイトル 2"/>
          <p:cNvSpPr>
            <a:spLocks noGrp="1"/>
          </p:cNvSpPr>
          <p:nvPr>
            <p:ph type="subTitle" idx="1"/>
          </p:nvPr>
        </p:nvSpPr>
        <p:spPr/>
        <p:txBody>
          <a:bodyPr/>
          <a:lstStyle/>
          <a:p>
            <a:pPr algn="r"/>
            <a:endParaRPr kumimoji="1" lang="en-US" altLang="ja-JP" dirty="0" smtClean="0"/>
          </a:p>
          <a:p>
            <a:pPr algn="r"/>
            <a:r>
              <a:rPr lang="ja-JP" altLang="en-US" dirty="0" smtClean="0"/>
              <a:t>計画概要</a:t>
            </a:r>
            <a:endParaRPr kumimoji="1" lang="ja-JP" altLang="en-US" dirty="0"/>
          </a:p>
        </p:txBody>
      </p:sp>
    </p:spTree>
    <p:extLst>
      <p:ext uri="{BB962C8B-B14F-4D97-AF65-F5344CB8AC3E}">
        <p14:creationId xmlns:p14="http://schemas.microsoft.com/office/powerpoint/2010/main" val="3524072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コンパイル及び配布</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コンパイルは全ての</a:t>
            </a:r>
            <a:r>
              <a:rPr kumimoji="1" lang="en-US" altLang="ja-JP" dirty="0" err="1" smtClean="0"/>
              <a:t>png</a:t>
            </a:r>
            <a:r>
              <a:rPr kumimoji="1" lang="ja-JP" altLang="en-US" dirty="0" err="1" smtClean="0"/>
              <a:t>、</a:t>
            </a:r>
            <a:r>
              <a:rPr kumimoji="1" lang="en-US" altLang="ja-JP" dirty="0" err="1" smtClean="0"/>
              <a:t>dat</a:t>
            </a:r>
            <a:r>
              <a:rPr kumimoji="1" lang="ja-JP" altLang="en-US" dirty="0" err="1" smtClean="0"/>
              <a:t>が完</a:t>
            </a:r>
            <a:r>
              <a:rPr kumimoji="1" lang="ja-JP" altLang="en-US" dirty="0" smtClean="0"/>
              <a:t>成した時点で行う。</a:t>
            </a:r>
            <a:endParaRPr kumimoji="1" lang="en-US" altLang="ja-JP" dirty="0" smtClean="0"/>
          </a:p>
          <a:p>
            <a:r>
              <a:rPr lang="ja-JP" altLang="en-US" dirty="0" smtClean="0"/>
              <a:t>管理者もしくはそれに準ずる者がローカルの環境で</a:t>
            </a:r>
            <a:r>
              <a:rPr lang="en-US" altLang="ja-JP" dirty="0" err="1" smtClean="0"/>
              <a:t>pak</a:t>
            </a:r>
            <a:r>
              <a:rPr lang="ja-JP" altLang="en-US" dirty="0" smtClean="0"/>
              <a:t>化する。</a:t>
            </a:r>
            <a:endParaRPr lang="en-US" altLang="ja-JP" dirty="0" smtClean="0"/>
          </a:p>
          <a:p>
            <a:r>
              <a:rPr kumimoji="1" lang="en-US" altLang="ja-JP" dirty="0" smtClean="0"/>
              <a:t>readme</a:t>
            </a:r>
            <a:r>
              <a:rPr kumimoji="1" lang="ja-JP" altLang="en-US" dirty="0" err="1" smtClean="0"/>
              <a:t>は添</a:t>
            </a:r>
            <a:r>
              <a:rPr kumimoji="1" lang="ja-JP" altLang="en-US" dirty="0" smtClean="0"/>
              <a:t>付しない。ベーシックに導入と著作権に関する情報を全て記載し、統一管理するため。</a:t>
            </a:r>
            <a:endParaRPr kumimoji="1" lang="en-US" altLang="ja-JP" dirty="0" smtClean="0"/>
          </a:p>
          <a:p>
            <a:r>
              <a:rPr lang="ja-JP" altLang="en-US" dirty="0"/>
              <a:t>公開</a:t>
            </a:r>
            <a:r>
              <a:rPr lang="ja-JP" altLang="en-US" dirty="0" smtClean="0"/>
              <a:t>は基本的に</a:t>
            </a:r>
            <a:r>
              <a:rPr lang="en-US" altLang="ja-JP" dirty="0" err="1" smtClean="0"/>
              <a:t>Sinmutrans</a:t>
            </a:r>
            <a:r>
              <a:rPr lang="ja-JP" altLang="en-US" dirty="0" smtClean="0"/>
              <a:t>的な実験室にて行う。</a:t>
            </a:r>
            <a:endParaRPr lang="en-US" altLang="ja-JP" dirty="0" smtClean="0"/>
          </a:p>
        </p:txBody>
      </p:sp>
    </p:spTree>
    <p:extLst>
      <p:ext uri="{BB962C8B-B14F-4D97-AF65-F5344CB8AC3E}">
        <p14:creationId xmlns:p14="http://schemas.microsoft.com/office/powerpoint/2010/main" val="567518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留意事項</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各パッケージが出揃った段階で優先順位付けを行う。</a:t>
            </a:r>
            <a:endParaRPr kumimoji="1" lang="en-US" altLang="ja-JP" dirty="0" smtClean="0"/>
          </a:p>
          <a:p>
            <a:r>
              <a:rPr lang="ja-JP" altLang="en-US" dirty="0"/>
              <a:t>以下</a:t>
            </a:r>
            <a:r>
              <a:rPr lang="ja-JP" altLang="en-US" dirty="0" smtClean="0"/>
              <a:t>の</a:t>
            </a:r>
            <a:r>
              <a:rPr lang="en-US" altLang="ja-JP" dirty="0" err="1" smtClean="0"/>
              <a:t>Obj</a:t>
            </a:r>
            <a:r>
              <a:rPr lang="ja-JP" altLang="en-US" dirty="0" smtClean="0"/>
              <a:t>属性が含まれるアドオンから優先的に策定・作成作業を行う。</a:t>
            </a:r>
            <a:endParaRPr lang="en-US" altLang="ja-JP" dirty="0" smtClean="0"/>
          </a:p>
          <a:p>
            <a:pPr marL="617220" lvl="1" indent="-342900">
              <a:buFont typeface="+mj-lt"/>
              <a:buAutoNum type="arabicPeriod"/>
            </a:pPr>
            <a:r>
              <a:rPr lang="en-US" altLang="ja-JP" dirty="0" err="1" smtClean="0"/>
              <a:t>Obj</a:t>
            </a:r>
            <a:r>
              <a:rPr lang="en-US" altLang="ja-JP" dirty="0" smtClean="0"/>
              <a:t>=way/way-object</a:t>
            </a:r>
          </a:p>
          <a:p>
            <a:pPr marL="617220" lvl="1" indent="-342900">
              <a:buFont typeface="+mj-lt"/>
              <a:buAutoNum type="arabicPeriod"/>
            </a:pPr>
            <a:r>
              <a:rPr kumimoji="1" lang="en-US" altLang="ja-JP" dirty="0" err="1" smtClean="0"/>
              <a:t>Obj</a:t>
            </a:r>
            <a:r>
              <a:rPr kumimoji="1" lang="en-US" altLang="ja-JP" dirty="0" smtClean="0"/>
              <a:t>=goods</a:t>
            </a:r>
          </a:p>
          <a:p>
            <a:pPr marL="617220" lvl="1" indent="-342900">
              <a:buFont typeface="+mj-lt"/>
              <a:buAutoNum type="arabicPeriod"/>
            </a:pPr>
            <a:r>
              <a:rPr lang="en-US" altLang="ja-JP" dirty="0" err="1" smtClean="0"/>
              <a:t>Obj</a:t>
            </a:r>
            <a:r>
              <a:rPr lang="en-US" altLang="ja-JP" dirty="0" smtClean="0"/>
              <a:t>=vehicle</a:t>
            </a:r>
            <a:endParaRPr kumimoji="1" lang="ja-JP" altLang="en-US" dirty="0"/>
          </a:p>
        </p:txBody>
      </p:sp>
    </p:spTree>
    <p:extLst>
      <p:ext uri="{BB962C8B-B14F-4D97-AF65-F5344CB8AC3E}">
        <p14:creationId xmlns:p14="http://schemas.microsoft.com/office/powerpoint/2010/main" val="3684411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Concept</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２Ｄで描く良さを感じさせ、かつ箱庭づくりを楽しめる統一感のある風景描写がされているパッケージ群を目指す。</a:t>
            </a:r>
            <a:endParaRPr kumimoji="1" lang="en-US" altLang="ja-JP" dirty="0" smtClean="0"/>
          </a:p>
          <a:p>
            <a:r>
              <a:rPr lang="ja-JP" altLang="en-US" dirty="0"/>
              <a:t>日本</a:t>
            </a:r>
            <a:r>
              <a:rPr lang="ja-JP" altLang="en-US" dirty="0" smtClean="0"/>
              <a:t>の風景を１９３０年から２０５０年まで描くイメージのアドオンを取り揃える。</a:t>
            </a:r>
            <a:endParaRPr lang="en-US" altLang="ja-JP" dirty="0" smtClean="0"/>
          </a:p>
          <a:p>
            <a:r>
              <a:rPr kumimoji="1" lang="ja-JP" altLang="en-US" dirty="0" smtClean="0"/>
              <a:t>季節感や自然の風景と街に変わっていく姿を自然に描くため、樹木から建物まで統一した手法でパッケージを作成する。</a:t>
            </a:r>
            <a:endParaRPr kumimoji="1" lang="en-US" altLang="ja-JP" dirty="0" smtClean="0"/>
          </a:p>
          <a:p>
            <a:r>
              <a:rPr lang="en-US" altLang="ja-JP" dirty="0" err="1" smtClean="0"/>
              <a:t>pak.nippon</a:t>
            </a:r>
            <a:r>
              <a:rPr lang="ja-JP" altLang="en-US" dirty="0" err="1" smtClean="0"/>
              <a:t>のような</a:t>
            </a:r>
            <a:r>
              <a:rPr lang="ja-JP" altLang="en-US" dirty="0" smtClean="0"/>
              <a:t>閉ざされた限られた作者の手法を用いず、誰にでも練習すれば達することができる理論的な</a:t>
            </a:r>
            <a:r>
              <a:rPr lang="en-US" altLang="ja-JP" dirty="0" err="1" smtClean="0"/>
              <a:t>png</a:t>
            </a:r>
            <a:r>
              <a:rPr lang="ja-JP" altLang="en-US" dirty="0" smtClean="0"/>
              <a:t>ファイルの作成方を確立し、採用する。</a:t>
            </a:r>
            <a:endParaRPr lang="en-US" altLang="ja-JP" dirty="0" smtClean="0"/>
          </a:p>
          <a:p>
            <a:r>
              <a:rPr kumimoji="1" lang="ja-JP" altLang="en-US" dirty="0" smtClean="0"/>
              <a:t>ユーザはベーシックに対し、好みのパッケージを好きなだけ追加してプレイすることができるようにする。ネットワークで縛りプレイが可能なスタイルを目指す</a:t>
            </a:r>
            <a:r>
              <a:rPr lang="ja-JP" altLang="en-US" dirty="0"/>
              <a:t>。</a:t>
            </a:r>
            <a:endParaRPr kumimoji="1" lang="en-US" altLang="ja-JP" dirty="0" smtClean="0"/>
          </a:p>
        </p:txBody>
      </p:sp>
    </p:spTree>
    <p:extLst>
      <p:ext uri="{BB962C8B-B14F-4D97-AF65-F5344CB8AC3E}">
        <p14:creationId xmlns:p14="http://schemas.microsoft.com/office/powerpoint/2010/main" val="1008997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用語の解説</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パッケージ</a:t>
            </a:r>
            <a:endParaRPr kumimoji="1" lang="en-US" altLang="ja-JP" dirty="0" smtClean="0"/>
          </a:p>
          <a:p>
            <a:pPr lvl="1"/>
            <a:r>
              <a:rPr lang="ja-JP" altLang="en-US" dirty="0"/>
              <a:t>アドオン</a:t>
            </a:r>
            <a:r>
              <a:rPr lang="ja-JP" altLang="en-US" dirty="0" smtClean="0"/>
              <a:t>の集合体であり、一つの機能を満たすもの</a:t>
            </a:r>
            <a:endParaRPr lang="en-US" altLang="ja-JP" dirty="0" smtClean="0"/>
          </a:p>
          <a:p>
            <a:pPr lvl="1"/>
            <a:r>
              <a:rPr kumimoji="1" lang="ja-JP" altLang="en-US" dirty="0" smtClean="0"/>
              <a:t>例</a:t>
            </a:r>
            <a:endParaRPr kumimoji="1" lang="en-US" altLang="ja-JP" dirty="0" smtClean="0"/>
          </a:p>
          <a:p>
            <a:pPr lvl="2"/>
            <a:r>
              <a:rPr lang="ja-JP" altLang="en-US" dirty="0" smtClean="0"/>
              <a:t>木材産業パッケージ→植林地の産業建物と輸送車両、</a:t>
            </a:r>
            <a:r>
              <a:rPr lang="en-US" altLang="ja-JP" dirty="0" smtClean="0"/>
              <a:t>goods</a:t>
            </a:r>
            <a:r>
              <a:rPr lang="ja-JP" altLang="en-US" dirty="0" smtClean="0"/>
              <a:t>アドオンがひとつになったもの</a:t>
            </a:r>
            <a:endParaRPr lang="en-US" altLang="ja-JP" dirty="0" smtClean="0"/>
          </a:p>
          <a:p>
            <a:pPr lvl="2"/>
            <a:r>
              <a:rPr kumimoji="1" lang="ja-JP" altLang="en-US" dirty="0" smtClean="0"/>
              <a:t>鉄道設備パッケージ→線路・架線・信号・踏切等のアドオンがひとつになったもの</a:t>
            </a:r>
            <a:endParaRPr lang="en-US" altLang="ja-JP" dirty="0"/>
          </a:p>
          <a:p>
            <a:r>
              <a:rPr lang="ja-JP" altLang="en-US" dirty="0" smtClean="0"/>
              <a:t>ベーシック</a:t>
            </a:r>
            <a:endParaRPr lang="en-US" altLang="ja-JP" dirty="0" smtClean="0"/>
          </a:p>
          <a:p>
            <a:pPr lvl="1"/>
            <a:r>
              <a:rPr lang="ja-JP" altLang="en-US" dirty="0" smtClean="0"/>
              <a:t>動作に最低限必要なアドオン群</a:t>
            </a:r>
            <a:endParaRPr lang="en-US" altLang="ja-JP" dirty="0" smtClean="0"/>
          </a:p>
          <a:p>
            <a:pPr lvl="1"/>
            <a:r>
              <a:rPr lang="ja-JP" altLang="en-US" dirty="0" smtClean="0"/>
              <a:t>例</a:t>
            </a:r>
            <a:endParaRPr lang="en-US" altLang="ja-JP" dirty="0" smtClean="0"/>
          </a:p>
          <a:p>
            <a:pPr lvl="2"/>
            <a:r>
              <a:rPr lang="en-US" altLang="ja-JP" dirty="0" smtClean="0"/>
              <a:t>ground</a:t>
            </a:r>
            <a:r>
              <a:rPr lang="ja-JP" altLang="en-US" dirty="0" smtClean="0"/>
              <a:t>系アドオン、</a:t>
            </a:r>
            <a:r>
              <a:rPr lang="en-US" altLang="ja-JP" dirty="0" smtClean="0"/>
              <a:t>icon</a:t>
            </a:r>
            <a:r>
              <a:rPr lang="ja-JP" altLang="en-US" dirty="0" smtClean="0"/>
              <a:t>系アドオン、</a:t>
            </a:r>
            <a:r>
              <a:rPr lang="en-US" altLang="ja-JP" dirty="0" smtClean="0"/>
              <a:t>cursor</a:t>
            </a:r>
            <a:r>
              <a:rPr lang="ja-JP" altLang="en-US" dirty="0" smtClean="0"/>
              <a:t>系アドオン等</a:t>
            </a:r>
            <a:endParaRPr lang="en-US" altLang="ja-JP" dirty="0" smtClean="0"/>
          </a:p>
        </p:txBody>
      </p:sp>
    </p:spTree>
    <p:extLst>
      <p:ext uri="{BB962C8B-B14F-4D97-AF65-F5344CB8AC3E}">
        <p14:creationId xmlns:p14="http://schemas.microsoft.com/office/powerpoint/2010/main" val="491193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完成までの流れ</a:t>
            </a:r>
            <a:endParaRPr kumimoji="1" lang="ja-JP" altLang="en-US" dirty="0"/>
          </a:p>
        </p:txBody>
      </p:sp>
      <p:sp>
        <p:nvSpPr>
          <p:cNvPr id="3" name="コンテンツ プレースホルダー 2"/>
          <p:cNvSpPr>
            <a:spLocks noGrp="1"/>
          </p:cNvSpPr>
          <p:nvPr>
            <p:ph idx="1"/>
          </p:nvPr>
        </p:nvSpPr>
        <p:spPr/>
        <p:txBody>
          <a:bodyPr/>
          <a:lstStyle/>
          <a:p>
            <a:pPr marL="342900" indent="-342900">
              <a:buFont typeface="+mj-ea"/>
              <a:buAutoNum type="circleNumDbPlain"/>
            </a:pPr>
            <a:r>
              <a:rPr lang="ja-JP" altLang="en-US" dirty="0" smtClean="0"/>
              <a:t>概要の作成</a:t>
            </a:r>
            <a:endParaRPr lang="en-US" altLang="ja-JP" dirty="0" smtClean="0"/>
          </a:p>
          <a:p>
            <a:pPr marL="342900" indent="-342900">
              <a:buFont typeface="+mj-ea"/>
              <a:buAutoNum type="circleNumDbPlain"/>
            </a:pPr>
            <a:r>
              <a:rPr kumimoji="1" lang="ja-JP" altLang="en-US" dirty="0"/>
              <a:t>概要</a:t>
            </a:r>
            <a:r>
              <a:rPr kumimoji="1" lang="ja-JP" altLang="en-US" dirty="0" smtClean="0"/>
              <a:t>に沿った各パッケージの策定</a:t>
            </a:r>
            <a:endParaRPr kumimoji="1" lang="en-US" altLang="ja-JP" dirty="0" smtClean="0"/>
          </a:p>
          <a:p>
            <a:pPr marL="342900" indent="-342900">
              <a:buFont typeface="+mj-ea"/>
              <a:buAutoNum type="circleNumDbPlain"/>
            </a:pPr>
            <a:r>
              <a:rPr lang="ja-JP" altLang="en-US" dirty="0" smtClean="0"/>
              <a:t>各パッケージの構成とパラメータ・ファイル名称の決定</a:t>
            </a:r>
            <a:endParaRPr lang="en-US" altLang="ja-JP" dirty="0" smtClean="0"/>
          </a:p>
          <a:p>
            <a:pPr marL="342900" indent="-342900">
              <a:buFont typeface="+mj-ea"/>
              <a:buAutoNum type="circleNumDbPlain"/>
            </a:pPr>
            <a:r>
              <a:rPr lang="en-US" altLang="ja-JP" dirty="0" err="1" smtClean="0"/>
              <a:t>png</a:t>
            </a:r>
            <a:r>
              <a:rPr lang="ja-JP" altLang="en-US" dirty="0" smtClean="0"/>
              <a:t>作成・</a:t>
            </a:r>
            <a:r>
              <a:rPr lang="en-US" altLang="ja-JP" dirty="0" err="1" smtClean="0"/>
              <a:t>dat</a:t>
            </a:r>
            <a:r>
              <a:rPr lang="ja-JP" altLang="en-US" dirty="0" smtClean="0"/>
              <a:t>作成</a:t>
            </a:r>
            <a:endParaRPr lang="en-US" altLang="ja-JP" dirty="0" smtClean="0"/>
          </a:p>
          <a:p>
            <a:pPr marL="342900" indent="-342900">
              <a:buFont typeface="+mj-ea"/>
              <a:buAutoNum type="circleNumDbPlain"/>
            </a:pPr>
            <a:r>
              <a:rPr kumimoji="1" lang="ja-JP" altLang="en-US" dirty="0" smtClean="0"/>
              <a:t>パッケージ毎に</a:t>
            </a:r>
            <a:r>
              <a:rPr kumimoji="1" lang="en-US" altLang="ja-JP" dirty="0" err="1" smtClean="0"/>
              <a:t>makeobj</a:t>
            </a:r>
            <a:r>
              <a:rPr lang="ja-JP" altLang="en-US" dirty="0" smtClean="0"/>
              <a:t>でコンパイル</a:t>
            </a:r>
            <a:endParaRPr lang="en-US" altLang="ja-JP" dirty="0" smtClean="0"/>
          </a:p>
          <a:p>
            <a:pPr marL="342900" indent="-342900">
              <a:buFont typeface="+mj-ea"/>
              <a:buAutoNum type="circleNumDbPlain"/>
            </a:pPr>
            <a:r>
              <a:rPr kumimoji="1" lang="ja-JP" altLang="en-US" dirty="0"/>
              <a:t>配布</a:t>
            </a:r>
            <a:endParaRPr kumimoji="1" lang="en-US" altLang="ja-JP" dirty="0" smtClean="0"/>
          </a:p>
        </p:txBody>
      </p:sp>
    </p:spTree>
    <p:extLst>
      <p:ext uri="{BB962C8B-B14F-4D97-AF65-F5344CB8AC3E}">
        <p14:creationId xmlns:p14="http://schemas.microsoft.com/office/powerpoint/2010/main" val="2407062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概要で策定するレベルについて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現在アドオン化できるオブジェクトをグループ化し、ジャンルという形でパッケージの種類を策定する。ジャンルは</a:t>
            </a:r>
            <a:r>
              <a:rPr kumimoji="1" lang="en-US" altLang="ja-JP" dirty="0" err="1" smtClean="0"/>
              <a:t>Obj</a:t>
            </a:r>
            <a:r>
              <a:rPr kumimoji="1" lang="ja-JP" altLang="en-US" dirty="0" smtClean="0"/>
              <a:t>のタイプで分けるのではなく、実際に使用されている場面や風景から連想されるものをグループとして集めていく。</a:t>
            </a:r>
            <a:endParaRPr kumimoji="1" lang="en-US" altLang="ja-JP" dirty="0" smtClean="0"/>
          </a:p>
          <a:p>
            <a:r>
              <a:rPr lang="ja-JP" altLang="en-US" dirty="0" smtClean="0"/>
              <a:t>各ジャンル別にそのジャンルで使用する</a:t>
            </a:r>
            <a:r>
              <a:rPr lang="en-US" altLang="ja-JP" dirty="0" err="1" smtClean="0"/>
              <a:t>Obj</a:t>
            </a:r>
            <a:r>
              <a:rPr lang="ja-JP" altLang="en-US" dirty="0" smtClean="0"/>
              <a:t>タイプを再度洗い出しリストアップする。</a:t>
            </a:r>
            <a:endParaRPr lang="en-US" altLang="ja-JP" dirty="0" smtClean="0"/>
          </a:p>
          <a:p>
            <a:r>
              <a:rPr kumimoji="1" lang="ja-JP" altLang="en-US" dirty="0" smtClean="0"/>
              <a:t>リストアップが完了したジャンルから順次各パッケージの策定に移す。</a:t>
            </a:r>
            <a:endParaRPr kumimoji="1" lang="en-US" altLang="ja-JP" dirty="0" smtClean="0"/>
          </a:p>
          <a:p>
            <a:endParaRPr lang="en-US" altLang="ja-JP" dirty="0"/>
          </a:p>
          <a:p>
            <a:r>
              <a:rPr lang="ja-JP" altLang="en-US" dirty="0"/>
              <a:t>並行</a:t>
            </a:r>
            <a:r>
              <a:rPr lang="ja-JP" altLang="en-US" dirty="0" smtClean="0"/>
              <a:t>して</a:t>
            </a:r>
            <a:r>
              <a:rPr lang="en-US" altLang="ja-JP" dirty="0" err="1" smtClean="0"/>
              <a:t>simuconf</a:t>
            </a:r>
            <a:r>
              <a:rPr lang="ja-JP" altLang="en-US" dirty="0" err="1" smtClean="0"/>
              <a:t>、</a:t>
            </a:r>
            <a:r>
              <a:rPr lang="en-US" altLang="ja-JP" dirty="0" err="1" smtClean="0"/>
              <a:t>speedbonus</a:t>
            </a:r>
            <a:r>
              <a:rPr lang="ja-JP" altLang="en-US" dirty="0" smtClean="0"/>
              <a:t>ファイルを作成する。</a:t>
            </a:r>
            <a:r>
              <a:rPr lang="en-US" altLang="ja-JP" dirty="0" smtClean="0"/>
              <a:t/>
            </a:r>
            <a:br>
              <a:rPr lang="en-US" altLang="ja-JP" dirty="0" smtClean="0"/>
            </a:br>
            <a:r>
              <a:rPr lang="ja-JP" altLang="en-US" dirty="0" smtClean="0"/>
              <a:t>このファイルの作成が完了するまでは③の工程は実施しない。</a:t>
            </a:r>
            <a:endParaRPr lang="en-US" altLang="ja-JP" dirty="0" smtClean="0"/>
          </a:p>
        </p:txBody>
      </p:sp>
    </p:spTree>
    <p:extLst>
      <p:ext uri="{BB962C8B-B14F-4D97-AF65-F5344CB8AC3E}">
        <p14:creationId xmlns:p14="http://schemas.microsoft.com/office/powerpoint/2010/main" val="296708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各パッケージの策定レベルについて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ジャンル単位で検討を行う。</a:t>
            </a:r>
            <a:endParaRPr kumimoji="1" lang="en-US" altLang="ja-JP" dirty="0" smtClean="0"/>
          </a:p>
          <a:p>
            <a:r>
              <a:rPr lang="ja-JP" altLang="en-US" dirty="0"/>
              <a:t>ジャンル</a:t>
            </a:r>
            <a:r>
              <a:rPr lang="ja-JP" altLang="en-US" dirty="0" smtClean="0"/>
              <a:t>をさらにグループ化し、含まれるアドオンの種類をアドオン名称レベルで具体化する。この際できるだけ一般的名称を用い、一目見ただけでイメージを共有できるよう心がける。</a:t>
            </a:r>
            <a:endParaRPr lang="en-US" altLang="ja-JP" dirty="0" smtClean="0"/>
          </a:p>
          <a:p>
            <a:r>
              <a:rPr lang="ja-JP" altLang="en-US" dirty="0" smtClean="0"/>
              <a:t>アドオン名称が出揃ったところで、グループ化を行う。基準は</a:t>
            </a:r>
            <a:r>
              <a:rPr lang="en-US" altLang="ja-JP" dirty="0" err="1" smtClean="0"/>
              <a:t>dat</a:t>
            </a:r>
            <a:r>
              <a:rPr lang="ja-JP" altLang="en-US" dirty="0" smtClean="0"/>
              <a:t>ファイル作成時に「</a:t>
            </a:r>
            <a:r>
              <a:rPr lang="en-US" altLang="ja-JP" dirty="0" smtClean="0"/>
              <a:t>type</a:t>
            </a:r>
            <a:r>
              <a:rPr lang="ja-JP" altLang="en-US" dirty="0" smtClean="0"/>
              <a:t>」で分類されるものか、必要とする「</a:t>
            </a:r>
            <a:r>
              <a:rPr lang="en-US" altLang="ja-JP" dirty="0" smtClean="0"/>
              <a:t>goods</a:t>
            </a:r>
            <a:r>
              <a:rPr lang="ja-JP" altLang="en-US" dirty="0" smtClean="0"/>
              <a:t>」で分類する。</a:t>
            </a:r>
            <a:endParaRPr lang="en-US" altLang="ja-JP" dirty="0" smtClean="0"/>
          </a:p>
          <a:p>
            <a:r>
              <a:rPr lang="ja-JP" altLang="en-US" dirty="0" smtClean="0"/>
              <a:t>グループ化が完了したら各グループに名称をつけ、これをパッケージ名とする。</a:t>
            </a:r>
            <a:endParaRPr lang="en-US" altLang="ja-JP" dirty="0" smtClean="0"/>
          </a:p>
          <a:p>
            <a:r>
              <a:rPr lang="ja-JP" altLang="en-US" dirty="0" smtClean="0"/>
              <a:t>パッケージの策定が完了した分から順次次の策定に移す。</a:t>
            </a:r>
            <a:endParaRPr lang="en-US" altLang="ja-JP" dirty="0" smtClean="0"/>
          </a:p>
        </p:txBody>
      </p:sp>
    </p:spTree>
    <p:extLst>
      <p:ext uri="{BB962C8B-B14F-4D97-AF65-F5344CB8AC3E}">
        <p14:creationId xmlns:p14="http://schemas.microsoft.com/office/powerpoint/2010/main" val="846769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構成、パラメータ、名称の策定</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kumimoji="1" lang="ja-JP" altLang="en-US" dirty="0" smtClean="0"/>
              <a:t>パッケージ単位で検討を行う。</a:t>
            </a:r>
            <a:endParaRPr kumimoji="1" lang="en-US" altLang="ja-JP" dirty="0" smtClean="0"/>
          </a:p>
          <a:p>
            <a:r>
              <a:rPr lang="ja-JP" altLang="en-US" dirty="0"/>
              <a:t>パッケージ</a:t>
            </a:r>
            <a:r>
              <a:rPr lang="ja-JP" altLang="en-US" dirty="0" smtClean="0"/>
              <a:t>に必要と思われるアドオンを具体的に挙げていく。出せるだけ出したほうが良い。アドオンの属性に分類できないものや、派生的なものもあるとなお良い。目標数として１パッケージで３０～４０個程度集まると良い。</a:t>
            </a:r>
            <a:endParaRPr lang="en-US" altLang="ja-JP" dirty="0" smtClean="0"/>
          </a:p>
          <a:p>
            <a:r>
              <a:rPr lang="ja-JP" altLang="en-US" dirty="0"/>
              <a:t>ある</a:t>
            </a:r>
            <a:r>
              <a:rPr lang="ja-JP" altLang="en-US" dirty="0" smtClean="0"/>
              <a:t>程度アドオンが出揃ったら、その中から一緒にしたほうがよいものを統一したり、関係無かったと考えられるものを除外する。目標数として１０個前後まで削減する。</a:t>
            </a:r>
            <a:endParaRPr lang="en-US" altLang="ja-JP" dirty="0" smtClean="0"/>
          </a:p>
          <a:p>
            <a:r>
              <a:rPr lang="ja-JP" altLang="en-US" dirty="0" smtClean="0"/>
              <a:t>削減後、前提パッケージが発生しないよう、必要であればアドオンを追加する。</a:t>
            </a:r>
            <a:endParaRPr lang="en-US" altLang="ja-JP" dirty="0" smtClean="0"/>
          </a:p>
          <a:p>
            <a:r>
              <a:rPr lang="ja-JP" altLang="en-US" dirty="0"/>
              <a:t>削減したもの</a:t>
            </a:r>
            <a:r>
              <a:rPr lang="ja-JP" altLang="en-US" dirty="0" smtClean="0"/>
              <a:t>を各パッケージとし、パラメータ、ファイル名称を決定する。決定にあたっては技術概要を参照すること。</a:t>
            </a:r>
            <a:endParaRPr lang="en-US" altLang="ja-JP" dirty="0" smtClean="0"/>
          </a:p>
          <a:p>
            <a:r>
              <a:rPr lang="ja-JP" altLang="en-US" dirty="0"/>
              <a:t>関係</a:t>
            </a:r>
            <a:r>
              <a:rPr lang="ja-JP" altLang="en-US" dirty="0" smtClean="0"/>
              <a:t>無かったと除外されたアドオンについては廃棄せず、除外リストに登録する。除外リストからある程度グループ化できるアドオン群があれば新規パッケージとして立ち上げることとする。（優先順位は最下位とする）</a:t>
            </a:r>
            <a:endParaRPr lang="en-US" altLang="ja-JP" dirty="0" smtClean="0"/>
          </a:p>
        </p:txBody>
      </p:sp>
    </p:spTree>
    <p:extLst>
      <p:ext uri="{BB962C8B-B14F-4D97-AF65-F5344CB8AC3E}">
        <p14:creationId xmlns:p14="http://schemas.microsoft.com/office/powerpoint/2010/main" val="2926482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png</a:t>
            </a:r>
            <a:r>
              <a:rPr kumimoji="1" lang="ja-JP" altLang="en-US" dirty="0" smtClean="0"/>
              <a:t>作成</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kumimoji="1" lang="ja-JP" altLang="en-US" dirty="0" smtClean="0"/>
              <a:t>画像作成担当者は以下のブログにアップされているアドオンの作成手法を用いて、アドオンを作成する。</a:t>
            </a:r>
            <a:r>
              <a:rPr lang="en-US" altLang="ja-JP" dirty="0"/>
              <a:t/>
            </a:r>
            <a:br>
              <a:rPr lang="en-US" altLang="ja-JP" dirty="0"/>
            </a:br>
            <a:r>
              <a:rPr lang="en-US" altLang="ja-JP" dirty="0" smtClean="0"/>
              <a:t>http://simutrans-addon-tutorial.blogspot.jp</a:t>
            </a:r>
          </a:p>
          <a:p>
            <a:r>
              <a:rPr kumimoji="1" lang="ja-JP" altLang="en-US" dirty="0" smtClean="0"/>
              <a:t>各アドオンの描画方法については２０１５年１月末を目処に揃える。</a:t>
            </a:r>
            <a:endParaRPr kumimoji="1" lang="en-US" altLang="ja-JP" dirty="0" smtClean="0"/>
          </a:p>
          <a:p>
            <a:r>
              <a:rPr lang="ja-JP" altLang="en-US" dirty="0" smtClean="0"/>
              <a:t>各工程毎に難易度を設定しておくので可能なレベルの作業のみを行い、残りの作業を別の担当者に委任する</a:t>
            </a:r>
            <a:r>
              <a:rPr lang="ja-JP" altLang="en-US" dirty="0"/>
              <a:t>こと</a:t>
            </a:r>
            <a:r>
              <a:rPr lang="ja-JP" altLang="en-US" dirty="0" smtClean="0"/>
              <a:t>を可能とする。その際、引き継ぎ元の担当者と引き継ぎ先の担当者が分かるよう、台帳で管理する。</a:t>
            </a:r>
            <a:endParaRPr lang="en-US" altLang="ja-JP" dirty="0" smtClean="0"/>
          </a:p>
          <a:p>
            <a:r>
              <a:rPr kumimoji="1" lang="ja-JP" altLang="en-US" dirty="0" smtClean="0"/>
              <a:t>ファイル名称については前工程で決定した名称を用いる。</a:t>
            </a:r>
            <a:endParaRPr kumimoji="1" lang="en-US" altLang="ja-JP" dirty="0" smtClean="0"/>
          </a:p>
          <a:p>
            <a:r>
              <a:rPr lang="en-US" altLang="ja-JP" dirty="0" smtClean="0"/>
              <a:t>Dims</a:t>
            </a:r>
            <a:r>
              <a:rPr lang="ja-JP" altLang="en-US" dirty="0" smtClean="0"/>
              <a:t>等決定したパラメータに従って必要な画像をすべて揃える。</a:t>
            </a:r>
            <a:endParaRPr lang="en-US" altLang="ja-JP" dirty="0" smtClean="0"/>
          </a:p>
          <a:p>
            <a:r>
              <a:rPr lang="ja-JP" altLang="en-US" dirty="0"/>
              <a:t>作成</a:t>
            </a:r>
            <a:r>
              <a:rPr lang="ja-JP" altLang="en-US" dirty="0" smtClean="0"/>
              <a:t>した画像について以下の点に留意する</a:t>
            </a:r>
            <a:endParaRPr lang="en-US" altLang="ja-JP" dirty="0" smtClean="0"/>
          </a:p>
          <a:p>
            <a:pPr lvl="1"/>
            <a:r>
              <a:rPr kumimoji="1" lang="ja-JP" altLang="en-US" dirty="0" smtClean="0"/>
              <a:t>著作権は放棄しない。</a:t>
            </a:r>
            <a:endParaRPr kumimoji="1" lang="en-US" altLang="ja-JP" dirty="0" smtClean="0"/>
          </a:p>
          <a:p>
            <a:pPr lvl="1"/>
            <a:r>
              <a:rPr lang="ja-JP" altLang="en-US" dirty="0" smtClean="0"/>
              <a:t>改変・再配布・再利用は自由とする。</a:t>
            </a:r>
            <a:endParaRPr lang="en-US" altLang="ja-JP" dirty="0" smtClean="0"/>
          </a:p>
          <a:p>
            <a:pPr lvl="1"/>
            <a:r>
              <a:rPr kumimoji="1" lang="ja-JP" altLang="en-US" dirty="0" smtClean="0"/>
              <a:t>商標は使用しない。（したい場合は似た画像を用意する）</a:t>
            </a:r>
            <a:endParaRPr kumimoji="1" lang="en-US" altLang="ja-JP" dirty="0" smtClean="0"/>
          </a:p>
        </p:txBody>
      </p:sp>
    </p:spTree>
    <p:extLst>
      <p:ext uri="{BB962C8B-B14F-4D97-AF65-F5344CB8AC3E}">
        <p14:creationId xmlns:p14="http://schemas.microsoft.com/office/powerpoint/2010/main" val="619925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dat</a:t>
            </a:r>
            <a:r>
              <a:rPr lang="ja-JP" altLang="en-US" dirty="0"/>
              <a:t>作成</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パラメータが決定した時点でパッケージの管理者が作成する。</a:t>
            </a:r>
            <a:endParaRPr kumimoji="1" lang="en-US" altLang="ja-JP" dirty="0" smtClean="0"/>
          </a:p>
          <a:p>
            <a:r>
              <a:rPr lang="en-US" altLang="ja-JP" dirty="0" err="1" smtClean="0"/>
              <a:t>dat</a:t>
            </a:r>
            <a:r>
              <a:rPr lang="ja-JP" altLang="en-US" dirty="0" smtClean="0"/>
              <a:t>の記述方法については公式</a:t>
            </a:r>
            <a:r>
              <a:rPr lang="en-US" altLang="ja-JP" dirty="0" smtClean="0"/>
              <a:t>wiki</a:t>
            </a:r>
            <a:r>
              <a:rPr lang="ja-JP" altLang="en-US" dirty="0" smtClean="0"/>
              <a:t>や</a:t>
            </a:r>
            <a:r>
              <a:rPr lang="en-US" altLang="ja-JP" dirty="0" err="1" smtClean="0"/>
              <a:t>sourceforge</a:t>
            </a:r>
            <a:r>
              <a:rPr lang="ja-JP" altLang="en-US" dirty="0" smtClean="0"/>
              <a:t>の</a:t>
            </a:r>
            <a:r>
              <a:rPr lang="en-US" altLang="ja-JP" dirty="0" err="1" smtClean="0"/>
              <a:t>dat</a:t>
            </a:r>
            <a:r>
              <a:rPr lang="ja-JP" altLang="en-US" dirty="0" smtClean="0"/>
              <a:t>ファイルなどを参考にする。</a:t>
            </a:r>
            <a:endParaRPr lang="en-US" altLang="ja-JP" dirty="0" smtClean="0"/>
          </a:p>
          <a:p>
            <a:r>
              <a:rPr kumimoji="1" lang="en-US" altLang="ja-JP" dirty="0" err="1" smtClean="0"/>
              <a:t>dat</a:t>
            </a:r>
            <a:r>
              <a:rPr kumimoji="1" lang="ja-JP" altLang="en-US" dirty="0" smtClean="0"/>
              <a:t>ファイルは</a:t>
            </a:r>
            <a:r>
              <a:rPr kumimoji="1" lang="en-US" altLang="ja-JP" dirty="0" smtClean="0"/>
              <a:t>1</a:t>
            </a:r>
            <a:r>
              <a:rPr kumimoji="1" lang="ja-JP" altLang="en-US" dirty="0" smtClean="0"/>
              <a:t>パッケージで</a:t>
            </a:r>
            <a:r>
              <a:rPr kumimoji="1" lang="en-US" altLang="ja-JP" dirty="0" smtClean="0"/>
              <a:t>1</a:t>
            </a:r>
            <a:r>
              <a:rPr kumimoji="1" lang="ja-JP" altLang="en-US" dirty="0" smtClean="0"/>
              <a:t>ファイルとし、パッケージ名を</a:t>
            </a:r>
            <a:r>
              <a:rPr kumimoji="1" lang="en-US" altLang="ja-JP" dirty="0" err="1" smtClean="0"/>
              <a:t>dat</a:t>
            </a:r>
            <a:r>
              <a:rPr kumimoji="1" lang="ja-JP" altLang="en-US" dirty="0" smtClean="0"/>
              <a:t>ファイルに付与する。</a:t>
            </a:r>
            <a:endParaRPr kumimoji="1" lang="en-US" altLang="ja-JP" dirty="0" smtClean="0"/>
          </a:p>
          <a:p>
            <a:r>
              <a:rPr lang="en-US" altLang="ja-JP" dirty="0" smtClean="0"/>
              <a:t>copyright</a:t>
            </a:r>
            <a:r>
              <a:rPr lang="ja-JP" altLang="en-US" dirty="0" smtClean="0"/>
              <a:t>のパラメータは画像に携わった作者全員と</a:t>
            </a:r>
            <a:r>
              <a:rPr lang="en-US" altLang="ja-JP" dirty="0" err="1" smtClean="0"/>
              <a:t>dat</a:t>
            </a:r>
            <a:r>
              <a:rPr lang="ja-JP" altLang="en-US" dirty="0" smtClean="0"/>
              <a:t>作成者の連名とする。記述順序は画像作者（携わった順）→</a:t>
            </a:r>
            <a:r>
              <a:rPr lang="en-US" altLang="ja-JP" dirty="0" err="1" smtClean="0"/>
              <a:t>dat</a:t>
            </a:r>
            <a:r>
              <a:rPr lang="ja-JP" altLang="en-US" dirty="0" smtClean="0"/>
              <a:t>作者</a:t>
            </a:r>
            <a:endParaRPr kumimoji="1" lang="ja-JP" altLang="en-US" dirty="0"/>
          </a:p>
        </p:txBody>
      </p:sp>
    </p:spTree>
    <p:extLst>
      <p:ext uri="{BB962C8B-B14F-4D97-AF65-F5344CB8AC3E}">
        <p14:creationId xmlns:p14="http://schemas.microsoft.com/office/powerpoint/2010/main" val="1377620659"/>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xmlns=""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TM03457515[[fn=景色]]</Template>
  <TotalTime>76</TotalTime>
  <Words>869</Words>
  <Application>Microsoft Office PowerPoint</Application>
  <PresentationFormat>ユーザー設定</PresentationFormat>
  <Paragraphs>71</Paragraphs>
  <Slides>11</Slides>
  <Notes>0</Notes>
  <HiddenSlides>0</HiddenSlides>
  <MMClips>0</MMClips>
  <ScaleCrop>false</ScaleCrop>
  <HeadingPairs>
    <vt:vector size="4" baseType="variant">
      <vt:variant>
        <vt:lpstr>テーマ</vt:lpstr>
      </vt:variant>
      <vt:variant>
        <vt:i4>1</vt:i4>
      </vt:variant>
      <vt:variant>
        <vt:lpstr>スライド タイトル</vt:lpstr>
      </vt:variant>
      <vt:variant>
        <vt:i4>11</vt:i4>
      </vt:variant>
    </vt:vector>
  </HeadingPairs>
  <TitlesOfParts>
    <vt:vector size="12" baseType="lpstr">
      <vt:lpstr>View</vt:lpstr>
      <vt:lpstr>pak64.hitotose</vt:lpstr>
      <vt:lpstr>Concept</vt:lpstr>
      <vt:lpstr>用語の解説</vt:lpstr>
      <vt:lpstr>完成までの流れ</vt:lpstr>
      <vt:lpstr>概要で策定するレベルについて</vt:lpstr>
      <vt:lpstr>各パッケージの策定レベルについて</vt:lpstr>
      <vt:lpstr>構成、パラメータ、名称の策定</vt:lpstr>
      <vt:lpstr>png作成</vt:lpstr>
      <vt:lpstr>dat作成</vt:lpstr>
      <vt:lpstr>コンパイル及び配布</vt:lpstr>
      <vt:lpstr>留意事項</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pak64.hitotose</dc:title>
  <dc:creator>江口健太郎</dc:creator>
  <cp:lastModifiedBy>江口健太郎</cp:lastModifiedBy>
  <cp:revision>9</cp:revision>
  <dcterms:created xsi:type="dcterms:W3CDTF">2014-12-17T09:04:55Z</dcterms:created>
  <dcterms:modified xsi:type="dcterms:W3CDTF">2014-12-17T11:15:06Z</dcterms:modified>
</cp:coreProperties>
</file>