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CURSO </a:t>
            </a:r>
            <a:r>
              <a:rPr lang="pt-BR" sz="7200" b="1" dirty="0" smtClean="0"/>
              <a:t>XAMARIN FORMS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815896"/>
            <a:ext cx="2891367" cy="13306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Let's</a:t>
            </a:r>
            <a:r>
              <a:rPr lang="pt-BR" dirty="0" smtClean="0"/>
              <a:t> go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Nosso primeiro código com Xamarin será a criação de um “</a:t>
            </a:r>
            <a:r>
              <a:rPr lang="pt-BR" dirty="0" err="1" smtClean="0"/>
              <a:t>Hello</a:t>
            </a:r>
            <a:r>
              <a:rPr lang="pt-BR" dirty="0" smtClean="0"/>
              <a:t> Word” utilizando duas abordagens de desenvolvimento distintas.</a:t>
            </a:r>
          </a:p>
          <a:p>
            <a:r>
              <a:rPr lang="pt-BR" dirty="0" smtClean="0"/>
              <a:t>XAML (</a:t>
            </a:r>
            <a:r>
              <a:rPr lang="pt-BR" dirty="0"/>
              <a:t>XML-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Extensible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/>
              <a:t>Language</a:t>
            </a:r>
            <a:r>
              <a:rPr lang="pt-BR" smtClean="0"/>
              <a:t>)</a:t>
            </a:r>
            <a:endParaRPr lang="pt-BR" dirty="0" smtClean="0"/>
          </a:p>
          <a:p>
            <a:r>
              <a:rPr lang="pt-BR" dirty="0" smtClean="0"/>
              <a:t>CS(ou código)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8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dirty="0" smtClean="0"/>
              <a:t>Meu nome é Carlos Gabriel.</a:t>
            </a:r>
          </a:p>
          <a:p>
            <a:pPr algn="just"/>
            <a:r>
              <a:rPr lang="pt-BR" dirty="0" smtClean="0"/>
              <a:t>Serei seu instrutor nesses próximos 10 dias de curso.</a:t>
            </a:r>
          </a:p>
          <a:p>
            <a:pPr algn="just"/>
            <a:r>
              <a:rPr lang="pt-BR" dirty="0" smtClean="0"/>
              <a:t>O curso tem uma duração de 32 horas, nas quais serão abordados assuntos sobre desenvolvimento multiplataforma utilizando framework Xamarin.</a:t>
            </a:r>
          </a:p>
        </p:txBody>
      </p:sp>
    </p:spTree>
    <p:extLst>
      <p:ext uri="{BB962C8B-B14F-4D97-AF65-F5344CB8AC3E}">
        <p14:creationId xmlns:p14="http://schemas.microsoft.com/office/powerpoint/2010/main" val="3609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 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ideia foi </a:t>
            </a:r>
            <a:r>
              <a:rPr lang="pt-BR" sz="2800" dirty="0"/>
              <a:t>d</a:t>
            </a:r>
            <a:r>
              <a:rPr lang="pt-BR" sz="2800" dirty="0" smtClean="0"/>
              <a:t>o</a:t>
            </a:r>
            <a:r>
              <a:rPr lang="pt-BR" sz="2800" dirty="0"/>
              <a:t> </a:t>
            </a:r>
            <a:r>
              <a:rPr lang="pt-BR" sz="2800" b="1" dirty="0"/>
              <a:t>Miguel de </a:t>
            </a:r>
            <a:r>
              <a:rPr lang="pt-BR" sz="2800" b="1" dirty="0" err="1"/>
              <a:t>Icaza</a:t>
            </a:r>
            <a:r>
              <a:rPr lang="pt-BR" sz="2800" dirty="0"/>
              <a:t>, criador do </a:t>
            </a:r>
            <a:r>
              <a:rPr lang="pt-BR" sz="2800" b="1" dirty="0" err="1"/>
              <a:t>Gnome</a:t>
            </a:r>
            <a:r>
              <a:rPr lang="pt-BR" sz="2800" dirty="0"/>
              <a:t> e </a:t>
            </a:r>
            <a:r>
              <a:rPr lang="pt-BR" sz="2800" b="1" dirty="0"/>
              <a:t>Mono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Miguel queria resolver um problema: utilizar uma única linguagem para as três maiores plataformas de celulares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Ele </a:t>
            </a:r>
            <a:r>
              <a:rPr lang="pt-BR" sz="2800" dirty="0"/>
              <a:t>foi Vice-presidente de produto na Novell e após sair da Novell fundou a Xamarin e é um dos diretores do .NET Foundation.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149350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compra a 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Em fevereiro de 2016 a Microsoft anunciou a compra da Xamarin. </a:t>
            </a:r>
          </a:p>
          <a:p>
            <a:r>
              <a:rPr lang="pt-BR" dirty="0" smtClean="0"/>
              <a:t>E disponibilizou todo o conjunto de desenvolvimento do Xamarin na </a:t>
            </a:r>
            <a:r>
              <a:rPr lang="pt-BR" dirty="0"/>
              <a:t>versão </a:t>
            </a:r>
            <a:r>
              <a:rPr lang="pt-BR" dirty="0" err="1"/>
              <a:t>community</a:t>
            </a:r>
            <a:r>
              <a:rPr lang="pt-BR" dirty="0"/>
              <a:t> do </a:t>
            </a:r>
            <a:r>
              <a:rPr lang="pt-BR" dirty="0" smtClean="0"/>
              <a:t>VS2013/2015.</a:t>
            </a:r>
          </a:p>
          <a:p>
            <a:r>
              <a:rPr lang="pt-BR" dirty="0" smtClean="0"/>
              <a:t>Essa foi uma ótima noticia para todos os desenvolvedores que tinham a intenção de estudar frameworks de desenvolvimento multiplataforma, pois reduziu imensamente os impedimentos de utilizar o Xamarin como ferramenta principal.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3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Para desenvolver utilizando Xamarin pode ser usados as seguintes </a:t>
            </a:r>
            <a:r>
              <a:rPr lang="pt-BR" dirty="0" err="1" smtClean="0"/>
              <a:t>IDEs</a:t>
            </a:r>
            <a:r>
              <a:rPr lang="pt-BR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Visual Studio no Windows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Xamarin Studio no Mac</a:t>
            </a:r>
          </a:p>
          <a:p>
            <a:pPr marL="0" indent="0">
              <a:buNone/>
            </a:pPr>
            <a:r>
              <a:rPr lang="pt-BR" dirty="0" smtClean="0"/>
              <a:t>Algumas ferramentas auxiliares devem estar instaladas e configuradas na máquina para o correto funcionamento do ambiente.</a:t>
            </a:r>
          </a:p>
        </p:txBody>
      </p:sp>
    </p:spTree>
    <p:extLst>
      <p:ext uri="{BB962C8B-B14F-4D97-AF65-F5344CB8AC3E}">
        <p14:creationId xmlns:p14="http://schemas.microsoft.com/office/powerpoint/2010/main" val="113315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Pré-requisitos Mac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95393"/>
              </p:ext>
            </p:extLst>
          </p:nvPr>
        </p:nvGraphicFramePr>
        <p:xfrm>
          <a:off x="1097280" y="1846263"/>
          <a:ext cx="10058400" cy="4186121"/>
        </p:xfrm>
        <a:graphic>
          <a:graphicData uri="http://schemas.openxmlformats.org/drawingml/2006/table">
            <a:tbl>
              <a:tblPr/>
              <a:tblGrid>
                <a:gridCol w="1750732"/>
                <a:gridCol w="3621799"/>
                <a:gridCol w="4685869"/>
              </a:tblGrid>
              <a:tr h="61991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smtClean="0">
                          <a:effectLst/>
                          <a:latin typeface="+mn-lt"/>
                        </a:rPr>
                        <a:t>Sistema Operacional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>
                          <a:effectLst/>
                          <a:latin typeface="+mn-lt"/>
                        </a:rPr>
                        <a:t>OS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X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 El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Capitan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 (10.11)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or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 </a:t>
                      </a:r>
                      <a:endParaRPr lang="pt-BR" sz="2000" b="0" i="0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pt-BR" sz="2000" b="0" i="0" dirty="0" err="1" smtClean="0">
                          <a:effectLst/>
                          <a:latin typeface="+mn-lt"/>
                        </a:rPr>
                        <a:t>macOS</a:t>
                      </a:r>
                      <a:r>
                        <a:rPr lang="pt-BR" sz="2000" b="0" i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Sierra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smtClean="0">
                          <a:effectLst/>
                          <a:latin typeface="+mn-lt"/>
                        </a:rPr>
                        <a:t>A versão mínima requerida é OS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X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 El </a:t>
                      </a:r>
                      <a:r>
                        <a:rPr lang="pt-BR" sz="2000" b="0" i="0" dirty="0" err="1">
                          <a:effectLst/>
                          <a:latin typeface="+mn-lt"/>
                        </a:rPr>
                        <a:t>Capitan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 (10.11).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60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err="1">
                          <a:effectLst/>
                          <a:latin typeface="+mn-lt"/>
                        </a:rPr>
                        <a:t>Xamarin.iOS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>
                          <a:effectLst/>
                          <a:latin typeface="+mn-lt"/>
                        </a:rPr>
                        <a:t>iOS 10 SDK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smtClean="0">
                          <a:effectLst/>
                          <a:latin typeface="+mn-lt"/>
                        </a:rPr>
                        <a:t>O 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iOS SDK </a:t>
                      </a:r>
                      <a:r>
                        <a:rPr lang="pt-BR" sz="2000" b="0" i="0" dirty="0" smtClean="0">
                          <a:effectLst/>
                          <a:latin typeface="+mn-lt"/>
                        </a:rPr>
                        <a:t>é instalado junto com o </a:t>
                      </a:r>
                      <a:r>
                        <a:rPr lang="pt-BR" sz="2000" b="0" i="0" dirty="0" err="1" smtClean="0">
                          <a:effectLst/>
                          <a:latin typeface="+mn-lt"/>
                        </a:rPr>
                        <a:t>Xcode</a:t>
                      </a:r>
                      <a:r>
                        <a:rPr lang="pt-BR" sz="2000" b="0" i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t-BR" sz="2000" b="0" i="0" dirty="0"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3167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err="1">
                          <a:effectLst/>
                          <a:latin typeface="+mn-lt"/>
                        </a:rPr>
                        <a:t>Xamarin.Android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>
                          <a:effectLst/>
                          <a:latin typeface="+mn-lt"/>
                        </a:rPr>
                        <a:t>Android 6.0 / API level 23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Você ainda pode segmentar versões mais antigas do Android ao usar o SDK mais recente ou pode criar versões mais antigas do SDK, se necessário.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9646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dirty="0" err="1">
                          <a:effectLst/>
                          <a:latin typeface="+mn-lt"/>
                        </a:rPr>
                        <a:t>Xamarin.Forms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Aplicativos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criados em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podem incluir projetos iOS e Android, sujeitos aos requisitos do SDK acima.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projetos para Windows e Windows Phone não pode ser construído em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46126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>
                          <a:effectLst/>
                          <a:latin typeface="+mn-lt"/>
                        </a:rPr>
                        <a:t>Xamarin.Mac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>
                          <a:effectLst/>
                          <a:latin typeface="+mn-lt"/>
                        </a:rPr>
                        <a:t>OS X El Capitan (10.11) SDK</a:t>
                      </a: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OS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Capitan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SDK é fornecido com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7.2;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SDKs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</a:t>
                      </a:r>
                      <a:r>
                        <a:rPr lang="pt-BR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</a:t>
                      </a:r>
                      <a:endParaRPr lang="pt-BR" sz="2000" b="0" i="0" dirty="0">
                        <a:effectLst/>
                        <a:latin typeface="+mn-lt"/>
                      </a:endParaRPr>
                    </a:p>
                  </a:txBody>
                  <a:tcPr marL="29736" marR="29736" marT="29736" marB="2973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Pré-requisitos Windows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794079"/>
              </p:ext>
            </p:extLst>
          </p:nvPr>
        </p:nvGraphicFramePr>
        <p:xfrm>
          <a:off x="1097279" y="1737367"/>
          <a:ext cx="10058400" cy="4387387"/>
        </p:xfrm>
        <a:graphic>
          <a:graphicData uri="http://schemas.openxmlformats.org/drawingml/2006/table">
            <a:tbl>
              <a:tblPr/>
              <a:tblGrid>
                <a:gridCol w="1076578"/>
                <a:gridCol w="1897811"/>
                <a:gridCol w="7084011"/>
              </a:tblGrid>
              <a:tr h="823476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Operating System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Windows 10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200" dirty="0" smtClean="0"/>
                        <a:t>A versão mínima do sistema operacional é o Windows 7. </a:t>
                      </a:r>
                      <a:r>
                        <a:rPr lang="pt-PT" sz="1200" dirty="0" err="1" smtClean="0"/>
                        <a:t>Xamarin.Forms</a:t>
                      </a:r>
                      <a:r>
                        <a:rPr lang="pt-PT" sz="1200" dirty="0" smtClean="0"/>
                        <a:t> O suporte ao Windows requer Windows 8.1 </a:t>
                      </a:r>
                      <a:r>
                        <a:rPr lang="pt-PT" sz="1200" dirty="0" err="1" smtClean="0"/>
                        <a:t>eo</a:t>
                      </a:r>
                      <a:r>
                        <a:rPr lang="pt-PT" sz="1200" dirty="0" smtClean="0"/>
                        <a:t> suporte a </a:t>
                      </a:r>
                      <a:r>
                        <a:rPr lang="pt-PT" sz="1200" dirty="0" err="1" smtClean="0"/>
                        <a:t>Xamarin.Forms</a:t>
                      </a:r>
                      <a:r>
                        <a:rPr lang="pt-PT" sz="1200" dirty="0" smtClean="0"/>
                        <a:t> UWP requer o Windows 10.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8487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Xamarin.iOS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dirty="0">
                          <a:effectLst/>
                          <a:latin typeface="+mn-lt"/>
                        </a:rPr>
                        <a:t>iOS 10 SDK</a:t>
                      </a:r>
                      <a:r>
                        <a:rPr lang="pt-BR" sz="1200" b="0" i="0" dirty="0">
                          <a:effectLst/>
                          <a:latin typeface="+mn-lt"/>
                        </a:rPr>
                        <a:t/>
                      </a:r>
                      <a:br>
                        <a:rPr lang="pt-BR" sz="1200" b="0" i="0" dirty="0">
                          <a:effectLst/>
                          <a:latin typeface="+mn-lt"/>
                        </a:rPr>
                      </a:br>
                      <a:r>
                        <a:rPr lang="pt-BR" sz="1200" b="0" i="0" dirty="0" err="1">
                          <a:effectLst/>
                          <a:latin typeface="+mn-lt"/>
                        </a:rPr>
                        <a:t>installed</a:t>
                      </a:r>
                      <a:r>
                        <a:rPr lang="pt-BR" sz="12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200" b="0" i="0" dirty="0" err="1">
                          <a:effectLst/>
                          <a:latin typeface="+mn-lt"/>
                        </a:rPr>
                        <a:t>on</a:t>
                      </a:r>
                      <a:r>
                        <a:rPr lang="pt-BR" sz="1200" b="0" i="0" dirty="0">
                          <a:effectLst/>
                          <a:latin typeface="+mn-lt"/>
                        </a:rPr>
                        <a:t> a Mac</a:t>
                      </a: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 charset="0"/>
                        <a:buChar char="•"/>
                      </a:pP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criar projetos iOS no Windows, é necessário: Visual Studio 2013 ou mais recente e Um computador Mac, acessível pela rede a partir do computador Windows, que esteja em conformidade com os requisitos mínimos para a execução do Xamarin no 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472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Xamarin.Android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Android 6.0 / API level 23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200" dirty="0" smtClean="0"/>
                        <a:t>Você ainda pode segmentar versões mais antigas do Android ao usar o SDK mais recente ou pode criar versões mais antigas do SDK, se necessário.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3476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 dirty="0" err="1">
                          <a:effectLst/>
                          <a:latin typeface="+mn-lt"/>
                        </a:rPr>
                        <a:t>Xamarin.Forms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t"/>
                      <a:r>
                        <a:rPr lang="pt-PT" sz="1200" dirty="0" smtClean="0"/>
                        <a:t>Aplicativos </a:t>
                      </a:r>
                      <a:r>
                        <a:rPr lang="pt-PT" sz="1200" dirty="0" err="1" smtClean="0"/>
                        <a:t>Xamarin.Forms</a:t>
                      </a:r>
                      <a:r>
                        <a:rPr lang="pt-PT" sz="1200" dirty="0" smtClean="0"/>
                        <a:t> para iOS e Android podem ser implantados nas plataformas relevantes, conforme descrito acima. Usar o Visual </a:t>
                      </a:r>
                      <a:r>
                        <a:rPr lang="pt-PT" sz="1200" dirty="0" err="1" smtClean="0"/>
                        <a:t>Studio</a:t>
                      </a:r>
                      <a:r>
                        <a:rPr lang="pt-PT" sz="1200" dirty="0" smtClean="0"/>
                        <a:t> também significa que você pode testar aplicativos para o Windows </a:t>
                      </a:r>
                      <a:r>
                        <a:rPr lang="pt-PT" sz="1200" dirty="0" err="1" smtClean="0"/>
                        <a:t>Phone</a:t>
                      </a:r>
                      <a:r>
                        <a:rPr lang="pt-PT" sz="1200" dirty="0" smtClean="0"/>
                        <a:t> e a Universal Windows </a:t>
                      </a:r>
                      <a:r>
                        <a:rPr lang="pt-PT" sz="1200" dirty="0" err="1" smtClean="0"/>
                        <a:t>Platform</a:t>
                      </a:r>
                      <a:r>
                        <a:rPr lang="pt-PT" sz="1200" dirty="0" smtClean="0"/>
                        <a:t> (no Windows 10) usando os emuladores da Microsoft. Os aplicativos do Windows podem ser testados diretamente no computador de desenvolvimento.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23476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>
                          <a:effectLst/>
                          <a:latin typeface="+mn-lt"/>
                        </a:rPr>
                        <a:t>Xamarin.Mac</a:t>
                      </a:r>
                      <a:endParaRPr lang="pt-BR" sz="1200" b="0" i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t"/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projetos do 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Xamarin.Mac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(aplicativos de desktop do 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podem ser abertos no Visual Studio e compilados para verificar se há erros, no entanto, os aplicativos do Mac não podem ser construídos para distribuição no Visual Studio. Consulte as notas de versão sobre o suporte a 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Xamarin.Mac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obter mais informações sobre as limitações de projetos do Mac no Visual Studio.</a:t>
                      </a:r>
                      <a:endParaRPr lang="pt-BR" sz="1200" b="0" i="0" dirty="0">
                        <a:effectLst/>
                        <a:latin typeface="+mn-lt"/>
                      </a:endParaRPr>
                    </a:p>
                  </a:txBody>
                  <a:tcPr marL="15187" marR="15187" marT="15187" marB="151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2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máquinas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dirty="0" smtClean="0"/>
              <a:t>Vamos verificar se todas as máquinas estão prontas para desenvolver e praticar a correção de erros durante a instalação do Xamarin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2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482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Retrospecto</vt:lpstr>
      <vt:lpstr>CURSO XAMARIN FORMS</vt:lpstr>
      <vt:lpstr>Apresentação</vt:lpstr>
      <vt:lpstr>Origem do Xamarin</vt:lpstr>
      <vt:lpstr>Apresentação do PowerPoint</vt:lpstr>
      <vt:lpstr>Microsoft compra a Xamarin</vt:lpstr>
      <vt:lpstr>Ambiente de desenvolvimento</vt:lpstr>
      <vt:lpstr>Pré-requisitos Mac</vt:lpstr>
      <vt:lpstr>Pré-requisitos Windows</vt:lpstr>
      <vt:lpstr>Verificar máquinas</vt:lpstr>
      <vt:lpstr> Let's go practice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14</cp:revision>
  <dcterms:created xsi:type="dcterms:W3CDTF">2017-02-18T01:47:58Z</dcterms:created>
  <dcterms:modified xsi:type="dcterms:W3CDTF">2017-02-20T03:52:54Z</dcterms:modified>
</cp:coreProperties>
</file>