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8122-AD28-3B4F-82A7-B18E6766602B}" type="datetimeFigureOut">
              <a:rPr lang="pt-BR" smtClean="0"/>
              <a:t>05/03/17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EA714-F6DC-9A41-ACC5-0C08BDC91A9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5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CURSO </a:t>
            </a:r>
            <a:r>
              <a:rPr lang="pt-BR" sz="7200" b="1" dirty="0" smtClean="0"/>
              <a:t>XAMARIN FORMS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815896"/>
            <a:ext cx="2891367" cy="13306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Compartilhados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60724"/>
            <a:ext cx="10058400" cy="402336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dirty="0"/>
              <a:t>Projetos compartilhados </a:t>
            </a:r>
            <a:r>
              <a:rPr lang="pt-BR" dirty="0" smtClean="0"/>
              <a:t>usam </a:t>
            </a:r>
            <a:r>
              <a:rPr lang="pt-BR" dirty="0"/>
              <a:t>um único conjunto de arquivos e oferecem uma maneira rápida e simples de compartilhar código dentro de uma solução e geralmente empregam diretrizes de compilação condicionais para especificar caminhos de código para várias plataformas que o usarão </a:t>
            </a:r>
            <a:endParaRPr lang="pt-BR" dirty="0" smtClean="0"/>
          </a:p>
          <a:p>
            <a:pPr algn="just">
              <a:lnSpc>
                <a:spcPct val="100000"/>
              </a:lnSpc>
            </a:pPr>
            <a:r>
              <a:rPr lang="pt-BR" dirty="0"/>
              <a:t>Projetos compartilhados (também às vezes denominados </a:t>
            </a:r>
            <a:r>
              <a:rPr lang="pt-BR" dirty="0" err="1" smtClean="0"/>
              <a:t>Shared</a:t>
            </a:r>
            <a:r>
              <a:rPr lang="pt-BR" dirty="0" smtClean="0"/>
              <a:t>) </a:t>
            </a:r>
            <a:r>
              <a:rPr lang="pt-BR" dirty="0"/>
              <a:t>permitem que você escreva código compartilhado entre vários projetos de destino, incluindo aplicativos Xamarin.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Suportam diretivas de compilador para que você possa incluir condicionalmente código específico de plataforma para ser compilado em um subconjunto dos projetos que estão referenciando o projeto compartilhado. Também há suporte a IDE para ajudar a gerenciar as diretivas do compilador e visualizar como o código será exibido em cada aplicativo.</a:t>
            </a:r>
          </a:p>
          <a:p>
            <a:pPr algn="just">
              <a:lnSpc>
                <a:spcPct val="100000"/>
              </a:lnSpc>
            </a:pPr>
            <a:endParaRPr lang="pt-BR" sz="2800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z="280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Portáveis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 smtClean="0"/>
              <a:t>Projetos </a:t>
            </a:r>
            <a:r>
              <a:rPr lang="pt-BR" dirty="0"/>
              <a:t>portáveis ou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smtClean="0"/>
              <a:t>segmentam</a:t>
            </a:r>
            <a:r>
              <a:rPr lang="pt-BR" dirty="0"/>
              <a:t> perfis específicos que suportam um conjunto conhecido de classes / recursos do </a:t>
            </a:r>
            <a:r>
              <a:rPr lang="pt-BR" dirty="0" smtClean="0"/>
              <a:t>PCL(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smtClean="0"/>
              <a:t>Library).</a:t>
            </a:r>
            <a:r>
              <a:rPr lang="pt-BR" dirty="0"/>
              <a:t> </a:t>
            </a:r>
            <a:r>
              <a:rPr lang="pt-BR" dirty="0" smtClean="0"/>
              <a:t>Projetos </a:t>
            </a:r>
            <a:r>
              <a:rPr lang="pt-BR" dirty="0" err="1" smtClean="0"/>
              <a:t>Portable</a:t>
            </a:r>
            <a:r>
              <a:rPr lang="pt-BR" dirty="0" smtClean="0"/>
              <a:t> compartilham código através da referência de bibliotecas de um projeto.</a:t>
            </a:r>
          </a:p>
          <a:p>
            <a:pPr algn="just">
              <a:lnSpc>
                <a:spcPct val="100000"/>
              </a:lnSpc>
            </a:pPr>
            <a:r>
              <a:rPr lang="pt-BR" dirty="0" smtClean="0"/>
              <a:t>Os projetos portáveis também podem compartilhar código através da injeção de dependência nativa da biblioteca </a:t>
            </a:r>
            <a:r>
              <a:rPr lang="pt-BR" dirty="0" err="1" smtClean="0"/>
              <a:t>Xamarin.Forms</a:t>
            </a:r>
            <a:r>
              <a:rPr lang="pt-B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pt-BR" dirty="0" smtClean="0"/>
              <a:t>Nos projetos </a:t>
            </a:r>
            <a:r>
              <a:rPr lang="pt-BR" dirty="0" err="1" smtClean="0"/>
              <a:t>Portable</a:t>
            </a:r>
            <a:r>
              <a:rPr lang="pt-BR" dirty="0" smtClean="0"/>
              <a:t> para definir as plataforma que sua aplicação devera suportar é necessário definir o profile correto para sua solução. O profile mais utilizado é o </a:t>
            </a:r>
            <a:r>
              <a:rPr lang="pt-BR" dirty="0"/>
              <a:t>111</a:t>
            </a:r>
            <a:r>
              <a:rPr lang="pt-B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pt-BR" dirty="0" smtClean="0"/>
              <a:t>No </a:t>
            </a:r>
            <a:r>
              <a:rPr lang="pt-BR" dirty="0"/>
              <a:t>entanto, a desvantagem para PCL é que eles muitas vezes exigem esforço arquitetônico extra para separar o código específico do perfil em suas próprias bibliotecas.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endParaRPr lang="pt-BR" sz="2800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3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Projetos 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sz="28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845734"/>
            <a:ext cx="2565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Projetos </a:t>
            </a:r>
            <a:r>
              <a:rPr lang="pt-BR" dirty="0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sz="28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2409614"/>
            <a:ext cx="2527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Projetos </a:t>
            </a:r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0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Let's</a:t>
            </a:r>
            <a:r>
              <a:rPr lang="pt-BR" dirty="0" smtClean="0"/>
              <a:t> go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dirty="0" smtClean="0"/>
              <a:t>Vamos praticar.</a:t>
            </a:r>
          </a:p>
          <a:p>
            <a:pPr algn="just">
              <a:lnSpc>
                <a:spcPct val="100000"/>
              </a:lnSpc>
            </a:pPr>
            <a:r>
              <a:rPr lang="pt-BR" dirty="0" smtClean="0"/>
              <a:t>Nessa parte da aula iremos criar dois projetos sendo um </a:t>
            </a:r>
            <a:r>
              <a:rPr lang="pt-BR" dirty="0" err="1" smtClean="0"/>
              <a:t>Shared</a:t>
            </a:r>
            <a:r>
              <a:rPr lang="pt-BR" dirty="0" smtClean="0"/>
              <a:t> e outro </a:t>
            </a:r>
            <a:r>
              <a:rPr lang="pt-BR" dirty="0" err="1" smtClean="0"/>
              <a:t>Portable</a:t>
            </a:r>
            <a:r>
              <a:rPr lang="pt-B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pt-BR" dirty="0" smtClean="0"/>
              <a:t>O objetivo desses projetos é permitir aos alunos se familiarizar com as opções arquiteturais de projetos para aplicações Xamarin.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764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</TotalTime>
  <Words>103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Retrospecto</vt:lpstr>
      <vt:lpstr>CURSO XAMARIN FORMS</vt:lpstr>
      <vt:lpstr>Projetos Compartilhados</vt:lpstr>
      <vt:lpstr>Projetos Portáveis</vt:lpstr>
      <vt:lpstr>Estrutura Projetos iOS</vt:lpstr>
      <vt:lpstr>Estrutura Projetos Android</vt:lpstr>
      <vt:lpstr>Estrutura Projetos Windows</vt:lpstr>
      <vt:lpstr> Let's go practice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21</cp:revision>
  <dcterms:created xsi:type="dcterms:W3CDTF">2017-02-18T01:47:58Z</dcterms:created>
  <dcterms:modified xsi:type="dcterms:W3CDTF">2017-03-05T21:45:30Z</dcterms:modified>
</cp:coreProperties>
</file>